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1" r:id="rId2"/>
    <p:sldId id="257" r:id="rId3"/>
    <p:sldId id="256" r:id="rId4"/>
    <p:sldId id="266" r:id="rId5"/>
    <p:sldId id="259" r:id="rId6"/>
    <p:sldId id="258" r:id="rId7"/>
    <p:sldId id="267" r:id="rId8"/>
    <p:sldId id="260" r:id="rId9"/>
    <p:sldId id="261" r:id="rId10"/>
    <p:sldId id="262" r:id="rId11"/>
    <p:sldId id="263" r:id="rId12"/>
    <p:sldId id="268" r:id="rId13"/>
    <p:sldId id="264" r:id="rId14"/>
    <p:sldId id="269" r:id="rId15"/>
    <p:sldId id="270" r:id="rId16"/>
    <p:sldId id="265" r:id="rId17"/>
    <p:sldId id="275" r:id="rId18"/>
    <p:sldId id="272" r:id="rId19"/>
    <p:sldId id="273" r:id="rId20"/>
    <p:sldId id="276" r:id="rId21"/>
    <p:sldId id="277" r:id="rId22"/>
    <p:sldId id="278" r:id="rId23"/>
    <p:sldId id="279"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77EF98D-D9C5-44E7-B84E-437A34C40EBF}" v="20" dt="2023-12-17T00:08:48.9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30" autoAdjust="0"/>
    <p:restoredTop sz="94660"/>
  </p:normalViewPr>
  <p:slideViewPr>
    <p:cSldViewPr snapToGrid="0">
      <p:cViewPr varScale="1">
        <p:scale>
          <a:sx n="74" d="100"/>
          <a:sy n="74" d="100"/>
        </p:scale>
        <p:origin x="14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13668B-90EC-E4F6-39BD-2238BBB388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947E87A-AAA9-7779-0253-AAB02CD7242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CA353EE-1C19-15C0-EAB9-BA2E0CAA7F47}"/>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5" name="Footer Placeholder 4">
            <a:extLst>
              <a:ext uri="{FF2B5EF4-FFF2-40B4-BE49-F238E27FC236}">
                <a16:creationId xmlns:a16="http://schemas.microsoft.com/office/drawing/2014/main" id="{ABAB6669-34C0-A55F-6920-906958CED9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D86CAE-F637-A7C7-B3C8-AC2303C7822C}"/>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24520625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21DE29-9C54-D60F-D944-3FA07A2B666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6FA1D9A-2BED-BA7B-BEE6-7CBEE24012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666272-2A85-B58D-B9D9-C7DBB43B118F}"/>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5" name="Footer Placeholder 4">
            <a:extLst>
              <a:ext uri="{FF2B5EF4-FFF2-40B4-BE49-F238E27FC236}">
                <a16:creationId xmlns:a16="http://schemas.microsoft.com/office/drawing/2014/main" id="{DABFC502-5053-9E12-0976-6CF652CAD2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670B7C-DB72-7626-13BF-AEFDFF76391D}"/>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3180872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7FAC95-1E25-E5DD-1A1F-785DB84D05F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903EC74-3F67-2E3C-A57B-B01934F6CD6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92F5AD-CD23-CA98-85EE-D75E01D45017}"/>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5" name="Footer Placeholder 4">
            <a:extLst>
              <a:ext uri="{FF2B5EF4-FFF2-40B4-BE49-F238E27FC236}">
                <a16:creationId xmlns:a16="http://schemas.microsoft.com/office/drawing/2014/main" id="{AE44EA1B-BCF5-0FB2-CE54-ECD3B9E480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545A13-FB18-A11D-82D6-75029E47E70C}"/>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18071518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E8044-F4BD-5980-C633-7168B1BF490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4382C4-C659-FDF0-65DA-BF5A9D59FE6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7FA094-4176-51C2-7884-21E6BA8B24CC}"/>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5" name="Footer Placeholder 4">
            <a:extLst>
              <a:ext uri="{FF2B5EF4-FFF2-40B4-BE49-F238E27FC236}">
                <a16:creationId xmlns:a16="http://schemas.microsoft.com/office/drawing/2014/main" id="{00CCB6F8-DA4A-5FD6-71F4-9D33D0003A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62197C-26C7-3A61-9C1B-E29545506948}"/>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3421925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02F47-560A-7014-55B4-0A26F2E95B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1D608F3-3BEC-D179-6228-6477EF31D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60FFBA7-4EDE-0FA6-D3A0-BF200912E85B}"/>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5" name="Footer Placeholder 4">
            <a:extLst>
              <a:ext uri="{FF2B5EF4-FFF2-40B4-BE49-F238E27FC236}">
                <a16:creationId xmlns:a16="http://schemas.microsoft.com/office/drawing/2014/main" id="{E70DFA84-C8F7-A327-248D-BEC6635E7B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75CD46-3DC6-EA0C-2CE0-13BCA9F4D4F2}"/>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36454200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75EA3A-5D67-541B-990E-C11B5D009E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5D5067B-011A-8393-BDBE-82DAD52217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E02DDAE-89F7-E49D-D6C4-46C1E9B07F5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065EB28-25E4-9988-AA99-396523C5C74A}"/>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6" name="Footer Placeholder 5">
            <a:extLst>
              <a:ext uri="{FF2B5EF4-FFF2-40B4-BE49-F238E27FC236}">
                <a16:creationId xmlns:a16="http://schemas.microsoft.com/office/drawing/2014/main" id="{490A88D7-6696-EB8F-9DD1-D1AA0681E6E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6B75E3F-C751-7047-33E0-F81C1BACC2D8}"/>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10141707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E398F-4CA4-5BBC-6C29-C0269AC0665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3F48EBB-615D-909E-2546-6CFD3EF5F7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89BC17A-BF6E-97F2-125B-AF02D5F3B4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F65954E-B8A3-77AA-069F-ADD063EEFD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C4AF45-3324-1D01-70E7-7C257A1B92A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79E5CA-2B99-7168-FAB3-ADD58F4BE956}"/>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8" name="Footer Placeholder 7">
            <a:extLst>
              <a:ext uri="{FF2B5EF4-FFF2-40B4-BE49-F238E27FC236}">
                <a16:creationId xmlns:a16="http://schemas.microsoft.com/office/drawing/2014/main" id="{BFA07FF3-14B9-5FD0-8596-7CDE7EB3A23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F2AD31C-8472-7953-703D-CE2EC39F330C}"/>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1193582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363D0-61E6-BEC5-C2D6-69B9518B0C5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7102FB4-667F-0A1F-F05B-C29E42435AB2}"/>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4" name="Footer Placeholder 3">
            <a:extLst>
              <a:ext uri="{FF2B5EF4-FFF2-40B4-BE49-F238E27FC236}">
                <a16:creationId xmlns:a16="http://schemas.microsoft.com/office/drawing/2014/main" id="{AFC05EB8-FFAD-1687-52A0-78F9D8F03EF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E775BC8-60BE-6121-BF4C-696DB649AE9C}"/>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1373162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54AD603-9E55-4326-DBB9-8FAA64F231F4}"/>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3" name="Footer Placeholder 2">
            <a:extLst>
              <a:ext uri="{FF2B5EF4-FFF2-40B4-BE49-F238E27FC236}">
                <a16:creationId xmlns:a16="http://schemas.microsoft.com/office/drawing/2014/main" id="{E45CDDD5-A2ED-204D-8AF9-4AF45A84B83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C77B269-ADC0-0E64-6273-F998BFE8B219}"/>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643117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4C106-5B19-BB95-91BF-43452ED129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26218BC-9CEF-4F1F-74DD-A54933632FB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803651-646C-87D6-5C70-DB3144730C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3206AD1-FC0A-951B-E2CE-A2CBD7277E36}"/>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6" name="Footer Placeholder 5">
            <a:extLst>
              <a:ext uri="{FF2B5EF4-FFF2-40B4-BE49-F238E27FC236}">
                <a16:creationId xmlns:a16="http://schemas.microsoft.com/office/drawing/2014/main" id="{1A58C103-751E-8B6A-7816-B26A6B38B9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7276679-30DC-DEA2-DB2B-16D7C818606F}"/>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323975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8C89C2-7CE1-DB8F-24EC-2146CF66481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DFAB4D8-FA55-F761-B237-5C4987BC7B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51DE239-3BC3-A4B5-52A1-928057718A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AC64C2-9FBB-B023-C987-344A93DE05D5}"/>
              </a:ext>
            </a:extLst>
          </p:cNvPr>
          <p:cNvSpPr>
            <a:spLocks noGrp="1"/>
          </p:cNvSpPr>
          <p:nvPr>
            <p:ph type="dt" sz="half" idx="10"/>
          </p:nvPr>
        </p:nvSpPr>
        <p:spPr/>
        <p:txBody>
          <a:bodyPr/>
          <a:lstStyle/>
          <a:p>
            <a:fld id="{900EF011-7AA7-4E28-9A02-C62B0C2C5625}" type="datetimeFigureOut">
              <a:rPr lang="en-US" smtClean="0"/>
              <a:t>12/16/2023</a:t>
            </a:fld>
            <a:endParaRPr lang="en-US"/>
          </a:p>
        </p:txBody>
      </p:sp>
      <p:sp>
        <p:nvSpPr>
          <p:cNvPr id="6" name="Footer Placeholder 5">
            <a:extLst>
              <a:ext uri="{FF2B5EF4-FFF2-40B4-BE49-F238E27FC236}">
                <a16:creationId xmlns:a16="http://schemas.microsoft.com/office/drawing/2014/main" id="{68CA2092-22A5-4094-93B7-3CA7B9895F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E25408-8B62-AA99-BA89-F376733DE0A5}"/>
              </a:ext>
            </a:extLst>
          </p:cNvPr>
          <p:cNvSpPr>
            <a:spLocks noGrp="1"/>
          </p:cNvSpPr>
          <p:nvPr>
            <p:ph type="sldNum" sz="quarter" idx="12"/>
          </p:nvPr>
        </p:nvSpPr>
        <p:spPr/>
        <p:txBody>
          <a:bodyPr/>
          <a:lstStyle/>
          <a:p>
            <a:fld id="{879DFE1C-2BB0-4672-BDF3-78D6C6C446A1}" type="slidenum">
              <a:rPr lang="en-US" smtClean="0"/>
              <a:t>‹#›</a:t>
            </a:fld>
            <a:endParaRPr lang="en-US"/>
          </a:p>
        </p:txBody>
      </p:sp>
    </p:spTree>
    <p:extLst>
      <p:ext uri="{BB962C8B-B14F-4D97-AF65-F5344CB8AC3E}">
        <p14:creationId xmlns:p14="http://schemas.microsoft.com/office/powerpoint/2010/main" val="1194693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0D7F8E-25A4-5345-E7F3-4ADF89A00A6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3CBB6AF-023B-3162-2E3A-1B3E33E343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66A996-578E-0873-96E6-F36F5D72403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0EF011-7AA7-4E28-9A02-C62B0C2C5625}" type="datetimeFigureOut">
              <a:rPr lang="en-US" smtClean="0"/>
              <a:t>12/16/2023</a:t>
            </a:fld>
            <a:endParaRPr lang="en-US"/>
          </a:p>
        </p:txBody>
      </p:sp>
      <p:sp>
        <p:nvSpPr>
          <p:cNvPr id="5" name="Footer Placeholder 4">
            <a:extLst>
              <a:ext uri="{FF2B5EF4-FFF2-40B4-BE49-F238E27FC236}">
                <a16:creationId xmlns:a16="http://schemas.microsoft.com/office/drawing/2014/main" id="{43A537DA-5C9C-FCFB-B281-3A557A8F39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43033AE-AF00-5429-A7EA-6D0FE428EC2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DFE1C-2BB0-4672-BDF3-78D6C6C446A1}" type="slidenum">
              <a:rPr lang="en-US" smtClean="0"/>
              <a:t>‹#›</a:t>
            </a:fld>
            <a:endParaRPr lang="en-US"/>
          </a:p>
        </p:txBody>
      </p:sp>
    </p:spTree>
    <p:extLst>
      <p:ext uri="{BB962C8B-B14F-4D97-AF65-F5344CB8AC3E}">
        <p14:creationId xmlns:p14="http://schemas.microsoft.com/office/powerpoint/2010/main" val="12340524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philosophicaldisquisitions.blogspot.com/2011/03/possibility-of-historical-evidence-for.html" TargetMode="External"/><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learn.e-limu.org/topic/view/?t=586&amp;c=33"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janegoodwin.net/2014/12/20/quotation-saturday-christmas-2014/christmas7/" TargetMode="External"/><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15B2BA-DB49-4C0E-7968-5FEBA765EC0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61D8FE0-7D9A-AF82-A977-C972DAF0D75A}"/>
              </a:ext>
            </a:extLst>
          </p:cNvPr>
          <p:cNvSpPr>
            <a:spLocks noGrp="1"/>
          </p:cNvSpPr>
          <p:nvPr>
            <p:ph idx="1"/>
          </p:nvPr>
        </p:nvSpPr>
        <p:spPr/>
        <p:txBody>
          <a:bodyPr/>
          <a:lstStyle/>
          <a:p>
            <a:r>
              <a:rPr lang="en-US" dirty="0"/>
              <a:t> </a:t>
            </a:r>
          </a:p>
        </p:txBody>
      </p:sp>
    </p:spTree>
    <p:extLst>
      <p:ext uri="{BB962C8B-B14F-4D97-AF65-F5344CB8AC3E}">
        <p14:creationId xmlns:p14="http://schemas.microsoft.com/office/powerpoint/2010/main" val="3499266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04" name="Rectangle 1103">
            <a:extLst>
              <a:ext uri="{FF2B5EF4-FFF2-40B4-BE49-F238E27FC236}">
                <a16:creationId xmlns:a16="http://schemas.microsoft.com/office/drawing/2014/main" id="{3A397E3E-B90C-4D82-BAAA-36F7AC6A45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6" name="Rectangle 1105">
            <a:extLst>
              <a:ext uri="{FF2B5EF4-FFF2-40B4-BE49-F238E27FC236}">
                <a16:creationId xmlns:a16="http://schemas.microsoft.com/office/drawing/2014/main" id="{A19B25F6-D845-46F3-BA69-3D48CEF7EF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8" name="Rectangle 1107">
            <a:extLst>
              <a:ext uri="{FF2B5EF4-FFF2-40B4-BE49-F238E27FC236}">
                <a16:creationId xmlns:a16="http://schemas.microsoft.com/office/drawing/2014/main" id="{5FAC0226-4651-4BF7-AA72-6DB611F80F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56624" y="901769"/>
            <a:ext cx="4970256" cy="3855397"/>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0" name="Freeform: Shape 1109">
            <a:extLst>
              <a:ext uri="{FF2B5EF4-FFF2-40B4-BE49-F238E27FC236}">
                <a16:creationId xmlns:a16="http://schemas.microsoft.com/office/drawing/2014/main" id="{B8CCAA36-1E98-45B0-AAF9-D8807BA8EF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112" name="Freeform: Shape 1111">
            <a:extLst>
              <a:ext uri="{FF2B5EF4-FFF2-40B4-BE49-F238E27FC236}">
                <a16:creationId xmlns:a16="http://schemas.microsoft.com/office/drawing/2014/main" id="{783F456C-8972-439A-90A4-D7C52FA3A0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871489" cy="4096327"/>
          </a:xfrm>
          <a:custGeom>
            <a:avLst/>
            <a:gdLst>
              <a:gd name="connsiteX0" fmla="*/ 2292284 w 3871489"/>
              <a:gd name="connsiteY0" fmla="*/ 0 h 4096327"/>
              <a:gd name="connsiteX1" fmla="*/ 3500914 w 3871489"/>
              <a:gd name="connsiteY1" fmla="*/ 0 h 4096327"/>
              <a:gd name="connsiteX2" fmla="*/ 3542229 w 3871489"/>
              <a:gd name="connsiteY2" fmla="*/ 68006 h 4096327"/>
              <a:gd name="connsiteX3" fmla="*/ 3871489 w 3871489"/>
              <a:gd name="connsiteY3" fmla="*/ 1368323 h 4096327"/>
              <a:gd name="connsiteX4" fmla="*/ 1143485 w 3871489"/>
              <a:gd name="connsiteY4" fmla="*/ 4096327 h 4096327"/>
              <a:gd name="connsiteX5" fmla="*/ 81633 w 3871489"/>
              <a:gd name="connsiteY5" fmla="*/ 3881944 h 4096327"/>
              <a:gd name="connsiteX6" fmla="*/ 0 w 3871489"/>
              <a:gd name="connsiteY6" fmla="*/ 3842618 h 4096327"/>
              <a:gd name="connsiteX7" fmla="*/ 0 w 3871489"/>
              <a:gd name="connsiteY7" fmla="*/ 2741475 h 4096327"/>
              <a:gd name="connsiteX8" fmla="*/ 6615 w 3871489"/>
              <a:gd name="connsiteY8" fmla="*/ 2747487 h 4096327"/>
              <a:gd name="connsiteX9" fmla="*/ 1143485 w 3871489"/>
              <a:gd name="connsiteY9" fmla="*/ 3155655 h 4096327"/>
              <a:gd name="connsiteX10" fmla="*/ 2930817 w 3871489"/>
              <a:gd name="connsiteY10" fmla="*/ 1368323 h 4096327"/>
              <a:gd name="connsiteX11" fmla="*/ 2407287 w 3871489"/>
              <a:gd name="connsiteY11" fmla="*/ 104524 h 4096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871489" h="4096327">
                <a:moveTo>
                  <a:pt x="2292284" y="0"/>
                </a:moveTo>
                <a:lnTo>
                  <a:pt x="3500914" y="0"/>
                </a:lnTo>
                <a:lnTo>
                  <a:pt x="3542229" y="68006"/>
                </a:lnTo>
                <a:cubicBezTo>
                  <a:pt x="3752213" y="454545"/>
                  <a:pt x="3871489" y="897507"/>
                  <a:pt x="3871489" y="1368323"/>
                </a:cubicBezTo>
                <a:cubicBezTo>
                  <a:pt x="3871489" y="2874936"/>
                  <a:pt x="2650098" y="4096327"/>
                  <a:pt x="1143485" y="4096327"/>
                </a:cubicBezTo>
                <a:cubicBezTo>
                  <a:pt x="766832" y="4096327"/>
                  <a:pt x="408006" y="4019990"/>
                  <a:pt x="81633" y="3881944"/>
                </a:cubicBezTo>
                <a:lnTo>
                  <a:pt x="0" y="3842618"/>
                </a:lnTo>
                <a:lnTo>
                  <a:pt x="0" y="2741475"/>
                </a:lnTo>
                <a:lnTo>
                  <a:pt x="6615" y="2747487"/>
                </a:lnTo>
                <a:cubicBezTo>
                  <a:pt x="315579" y="3002472"/>
                  <a:pt x="711663" y="3155655"/>
                  <a:pt x="1143485" y="3155655"/>
                </a:cubicBezTo>
                <a:cubicBezTo>
                  <a:pt x="2130515" y="3155655"/>
                  <a:pt x="2930817" y="2355353"/>
                  <a:pt x="2930817" y="1368323"/>
                </a:cubicBezTo>
                <a:cubicBezTo>
                  <a:pt x="2930817" y="874812"/>
                  <a:pt x="2730741" y="427979"/>
                  <a:pt x="2407287" y="104524"/>
                </a:cubicBezTo>
                <a:close/>
              </a:path>
            </a:pathLst>
          </a:custGeom>
          <a:solidFill>
            <a:schemeClr val="accent2">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accent1"/>
              </a:solidFill>
            </a:endParaRPr>
          </a:p>
        </p:txBody>
      </p:sp>
      <p:sp>
        <p:nvSpPr>
          <p:cNvPr id="1114" name="Freeform: Shape 1113">
            <a:extLst>
              <a:ext uri="{FF2B5EF4-FFF2-40B4-BE49-F238E27FC236}">
                <a16:creationId xmlns:a16="http://schemas.microsoft.com/office/drawing/2014/main" id="{0390AF2C-728C-4687-B7A2-3F9C788EC3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39689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116" name="Freeform: Shape 1115">
            <a:extLst>
              <a:ext uri="{FF2B5EF4-FFF2-40B4-BE49-F238E27FC236}">
                <a16:creationId xmlns:a16="http://schemas.microsoft.com/office/drawing/2014/main" id="{D1C510C0-DED1-4708-AA14-355E5AFF12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8366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118" name="Rectangle 1117">
            <a:extLst>
              <a:ext uri="{FF2B5EF4-FFF2-40B4-BE49-F238E27FC236}">
                <a16:creationId xmlns:a16="http://schemas.microsoft.com/office/drawing/2014/main" id="{558C4F41-C97D-4755-8F7C-8C0A8E182F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49229" y="798986"/>
            <a:ext cx="4970256" cy="3855397"/>
          </a:xfrm>
          <a:prstGeom prst="rect">
            <a:avLst/>
          </a:prstGeom>
          <a:solidFill>
            <a:schemeClr val="tx1"/>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869170" y="1018596"/>
            <a:ext cx="4480115" cy="4158711"/>
          </a:xfrm>
        </p:spPr>
        <p:txBody>
          <a:bodyPr>
            <a:normAutofit fontScale="90000"/>
          </a:bodyPr>
          <a:lstStyle/>
          <a:p>
            <a:r>
              <a:rPr lang="en-US" sz="2700" b="0" i="0" u="none" strike="noStrike" baseline="0" dirty="0">
                <a:solidFill>
                  <a:schemeClr val="bg1"/>
                </a:solidFill>
                <a:latin typeface="Verdana" panose="020B0604030504040204" pitchFamily="34" charset="0"/>
              </a:rPr>
              <a:t>“And when they had performed everything according to the Law of the Lord, they returned into Galilee, to their own town of Nazareth.</a:t>
            </a:r>
            <a:br>
              <a:rPr lang="en-US" sz="2700" b="0" i="0" u="none" strike="noStrike" baseline="0" dirty="0">
                <a:solidFill>
                  <a:schemeClr val="bg1"/>
                </a:solidFill>
                <a:latin typeface="Verdana" panose="020B0604030504040204" pitchFamily="34" charset="0"/>
              </a:rPr>
            </a:br>
            <a:r>
              <a:rPr lang="en-US" sz="2700" b="0" i="0" u="none" strike="noStrike" baseline="0" dirty="0">
                <a:solidFill>
                  <a:schemeClr val="bg1"/>
                </a:solidFill>
                <a:latin typeface="Verdana" panose="020B0604030504040204" pitchFamily="34" charset="0"/>
              </a:rPr>
              <a:t>40  And the child grew and became strong, filled with wisdom. And the favor of God was upon him.</a:t>
            </a:r>
            <a:br>
              <a:rPr lang="en-US" sz="2700" b="0" i="0" u="none" strike="noStrike" baseline="0" dirty="0">
                <a:solidFill>
                  <a:schemeClr val="bg1"/>
                </a:solidFill>
                <a:latin typeface="Verdana" panose="020B0604030504040204" pitchFamily="34" charset="0"/>
              </a:rPr>
            </a:br>
            <a:r>
              <a:rPr lang="en-US" sz="1800" dirty="0">
                <a:solidFill>
                  <a:schemeClr val="bg1"/>
                </a:solidFill>
              </a:rPr>
              <a:t>Luke 2:39 - 40</a:t>
            </a:r>
            <a:br>
              <a:rPr lang="en-US" sz="1800" dirty="0">
                <a:solidFill>
                  <a:schemeClr val="bg1"/>
                </a:solidFill>
              </a:rPr>
            </a:br>
            <a:br>
              <a:rPr lang="en-US" sz="1800" b="0" i="0" u="none" strike="noStrike" baseline="0" dirty="0">
                <a:solidFill>
                  <a:srgbClr val="208080"/>
                </a:solidFill>
                <a:latin typeface="Verdana" panose="020B0604030504040204" pitchFamily="34" charset="0"/>
              </a:rPr>
            </a:br>
            <a:endParaRPr lang="en-US" sz="2400" dirty="0">
              <a:solidFill>
                <a:schemeClr val="bg1"/>
              </a:solidFill>
            </a:endParaRPr>
          </a:p>
        </p:txBody>
      </p:sp>
      <p:sp>
        <p:nvSpPr>
          <p:cNvPr id="1120" name="Oval 1119">
            <a:extLst>
              <a:ext uri="{FF2B5EF4-FFF2-40B4-BE49-F238E27FC236}">
                <a16:creationId xmlns:a16="http://schemas.microsoft.com/office/drawing/2014/main" id="{A232F408-BBCD-48EE-ABF6-95201EF723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22" name="Oval 1121">
            <a:extLst>
              <a:ext uri="{FF2B5EF4-FFF2-40B4-BE49-F238E27FC236}">
                <a16:creationId xmlns:a16="http://schemas.microsoft.com/office/drawing/2014/main" id="{302D5D2F-11CF-47F1-B542-8ED3199DC0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6115" y="3453761"/>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1124" name="Freeform: Shape 1123">
            <a:extLst>
              <a:ext uri="{FF2B5EF4-FFF2-40B4-BE49-F238E27FC236}">
                <a16:creationId xmlns:a16="http://schemas.microsoft.com/office/drawing/2014/main" id="{79109165-7872-4D8A-A545-F48B3AF1D0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rgbClr val="FFFFFF"/>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126" name="Freeform: Shape 1125">
            <a:extLst>
              <a:ext uri="{FF2B5EF4-FFF2-40B4-BE49-F238E27FC236}">
                <a16:creationId xmlns:a16="http://schemas.microsoft.com/office/drawing/2014/main" id="{5438E66D-E34C-48D4-9F9D-021EBD5689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983019" y="4738591"/>
            <a:ext cx="2208981" cy="2119409"/>
          </a:xfrm>
          <a:custGeom>
            <a:avLst/>
            <a:gdLst>
              <a:gd name="connsiteX0" fmla="*/ 2473947 w 3432581"/>
              <a:gd name="connsiteY0" fmla="*/ 0 h 3293393"/>
              <a:gd name="connsiteX1" fmla="*/ 3209623 w 3432581"/>
              <a:gd name="connsiteY1" fmla="*/ 111224 h 3293393"/>
              <a:gd name="connsiteX2" fmla="*/ 3432581 w 3432581"/>
              <a:gd name="connsiteY2" fmla="*/ 192828 h 3293393"/>
              <a:gd name="connsiteX3" fmla="*/ 3432581 w 3432581"/>
              <a:gd name="connsiteY3" fmla="*/ 3293393 h 3293393"/>
              <a:gd name="connsiteX4" fmla="*/ 141884 w 3432581"/>
              <a:gd name="connsiteY4" fmla="*/ 3293393 h 3293393"/>
              <a:gd name="connsiteX5" fmla="*/ 111224 w 3432581"/>
              <a:gd name="connsiteY5" fmla="*/ 3209623 h 3293393"/>
              <a:gd name="connsiteX6" fmla="*/ 0 w 3432581"/>
              <a:gd name="connsiteY6" fmla="*/ 2473947 h 3293393"/>
              <a:gd name="connsiteX7" fmla="*/ 2473947 w 3432581"/>
              <a:gd name="connsiteY7" fmla="*/ 0 h 32933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432581" h="3293393">
                <a:moveTo>
                  <a:pt x="2473947" y="0"/>
                </a:moveTo>
                <a:cubicBezTo>
                  <a:pt x="2730133" y="0"/>
                  <a:pt x="2977223" y="38940"/>
                  <a:pt x="3209623" y="111224"/>
                </a:cubicBezTo>
                <a:lnTo>
                  <a:pt x="3432581" y="192828"/>
                </a:lnTo>
                <a:lnTo>
                  <a:pt x="3432581" y="3293393"/>
                </a:lnTo>
                <a:lnTo>
                  <a:pt x="141884" y="3293393"/>
                </a:lnTo>
                <a:lnTo>
                  <a:pt x="111224" y="3209623"/>
                </a:lnTo>
                <a:cubicBezTo>
                  <a:pt x="38940" y="2977224"/>
                  <a:pt x="0" y="2730133"/>
                  <a:pt x="0" y="2473947"/>
                </a:cubicBezTo>
                <a:cubicBezTo>
                  <a:pt x="0" y="1107624"/>
                  <a:pt x="1107624" y="0"/>
                  <a:pt x="2473947" y="0"/>
                </a:cubicBezTo>
                <a:close/>
              </a:path>
            </a:pathLst>
          </a:custGeom>
          <a:solidFill>
            <a:schemeClr val="accent6">
              <a:alpha val="3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128" name="Graphic 185">
            <a:extLst>
              <a:ext uri="{FF2B5EF4-FFF2-40B4-BE49-F238E27FC236}">
                <a16:creationId xmlns:a16="http://schemas.microsoft.com/office/drawing/2014/main" id="{1BC9510C-172B-4086-A60F-7AF0FBF222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343487" y="5662437"/>
            <a:ext cx="1054466" cy="469689"/>
            <a:chOff x="9841624" y="4115729"/>
            <a:chExt cx="602169" cy="268223"/>
          </a:xfrm>
          <a:solidFill>
            <a:schemeClr val="bg1"/>
          </a:solidFill>
        </p:grpSpPr>
        <p:sp>
          <p:nvSpPr>
            <p:cNvPr id="1129" name="Freeform: Shape 1128">
              <a:extLst>
                <a:ext uri="{FF2B5EF4-FFF2-40B4-BE49-F238E27FC236}">
                  <a16:creationId xmlns:a16="http://schemas.microsoft.com/office/drawing/2014/main" id="{C688A7FC-74D4-4003-9F5C-8C0A3F661FF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30" name="Freeform: Shape 1129">
              <a:extLst>
                <a:ext uri="{FF2B5EF4-FFF2-40B4-BE49-F238E27FC236}">
                  <a16:creationId xmlns:a16="http://schemas.microsoft.com/office/drawing/2014/main" id="{9443884A-0473-4494-95AC-A74292738D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31" name="Freeform: Shape 1130">
              <a:extLst>
                <a:ext uri="{FF2B5EF4-FFF2-40B4-BE49-F238E27FC236}">
                  <a16:creationId xmlns:a16="http://schemas.microsoft.com/office/drawing/2014/main" id="{EA5C72FE-7FB1-4DA7-8CF8-45CA6AFB52B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32" name="Freeform: Shape 1131">
              <a:extLst>
                <a:ext uri="{FF2B5EF4-FFF2-40B4-BE49-F238E27FC236}">
                  <a16:creationId xmlns:a16="http://schemas.microsoft.com/office/drawing/2014/main" id="{48A05A27-4E41-41AB-BB9E-977863EF72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133" name="Freeform: Shape 1132">
              <a:extLst>
                <a:ext uri="{FF2B5EF4-FFF2-40B4-BE49-F238E27FC236}">
                  <a16:creationId xmlns:a16="http://schemas.microsoft.com/office/drawing/2014/main" id="{E412BF9D-EAB2-42D7-B657-42D5D101B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7196471" y="2580962"/>
            <a:ext cx="3743478" cy="2105706"/>
          </a:xfrm>
          <a:prstGeom prst="rect">
            <a:avLst/>
          </a:prstGeom>
          <a:noFill/>
          <a:extLst>
            <a:ext uri="{909E8E84-426E-40DD-AFC4-6F175D3DCCD1}">
              <a14:hiddenFill xmlns:a14="http://schemas.microsoft.com/office/drawing/2010/main">
                <a:solidFill>
                  <a:srgbClr val="FFFFFF"/>
                </a:solidFill>
              </a14:hiddenFill>
            </a:ext>
          </a:extLst>
        </p:spPr>
      </p:pic>
      <p:sp>
        <p:nvSpPr>
          <p:cNvPr id="1135" name="Graphic 212">
            <a:extLst>
              <a:ext uri="{FF2B5EF4-FFF2-40B4-BE49-F238E27FC236}">
                <a16:creationId xmlns:a16="http://schemas.microsoft.com/office/drawing/2014/main" id="{FEFCF180-A212-449F-8D07-5EC94B281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137" name="Graphic 212">
            <a:extLst>
              <a:ext uri="{FF2B5EF4-FFF2-40B4-BE49-F238E27FC236}">
                <a16:creationId xmlns:a16="http://schemas.microsoft.com/office/drawing/2014/main" id="{1400E1BC-11DC-49A0-856F-992F20EB43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832063" y="2262962"/>
            <a:ext cx="622472" cy="622472"/>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chemeClr val="accent2">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Tree>
    <p:extLst>
      <p:ext uri="{BB962C8B-B14F-4D97-AF65-F5344CB8AC3E}">
        <p14:creationId xmlns:p14="http://schemas.microsoft.com/office/powerpoint/2010/main" val="3234971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2" name="Rectangle 114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144" name="Rectangle 114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endParaRPr lang="en-US" sz="5200">
              <a:solidFill>
                <a:srgbClr val="FFFFFF"/>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US">
              <a:solidFill>
                <a:srgbClr val="FFFFFF"/>
              </a:solidFill>
            </a:endParaRPr>
          </a:p>
        </p:txBody>
      </p:sp>
    </p:spTree>
    <p:extLst>
      <p:ext uri="{BB962C8B-B14F-4D97-AF65-F5344CB8AC3E}">
        <p14:creationId xmlns:p14="http://schemas.microsoft.com/office/powerpoint/2010/main" val="35748316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F13C74B1-5B17-4795-BED0-7140497B44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2E9A752-9DC1-A60B-B79D-8FB9142F13A5}"/>
              </a:ext>
            </a:extLst>
          </p:cNvPr>
          <p:cNvSpPr>
            <a:spLocks noGrp="1"/>
          </p:cNvSpPr>
          <p:nvPr>
            <p:ph type="title"/>
          </p:nvPr>
        </p:nvSpPr>
        <p:spPr>
          <a:xfrm>
            <a:off x="640080" y="325369"/>
            <a:ext cx="4368602" cy="1956841"/>
          </a:xfrm>
        </p:spPr>
        <p:txBody>
          <a:bodyPr anchor="b">
            <a:normAutofit/>
          </a:bodyPr>
          <a:lstStyle/>
          <a:p>
            <a:r>
              <a:rPr lang="en-US" sz="5400" dirty="0"/>
              <a:t>John 6:15 – 21</a:t>
            </a:r>
          </a:p>
        </p:txBody>
      </p:sp>
      <p:sp>
        <p:nvSpPr>
          <p:cNvPr id="15" name="sketchy line">
            <a:extLst>
              <a:ext uri="{FF2B5EF4-FFF2-40B4-BE49-F238E27FC236}">
                <a16:creationId xmlns:a16="http://schemas.microsoft.com/office/drawing/2014/main" id="{D4974D33-8DC5-464E-8C6D-BE58F0669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2586994"/>
            <a:ext cx="3474720" cy="18288"/>
          </a:xfrm>
          <a:custGeom>
            <a:avLst/>
            <a:gdLst>
              <a:gd name="connsiteX0" fmla="*/ 0 w 3474720"/>
              <a:gd name="connsiteY0" fmla="*/ 0 h 18288"/>
              <a:gd name="connsiteX1" fmla="*/ 694944 w 3474720"/>
              <a:gd name="connsiteY1" fmla="*/ 0 h 18288"/>
              <a:gd name="connsiteX2" fmla="*/ 1355141 w 3474720"/>
              <a:gd name="connsiteY2" fmla="*/ 0 h 18288"/>
              <a:gd name="connsiteX3" fmla="*/ 2015338 w 3474720"/>
              <a:gd name="connsiteY3" fmla="*/ 0 h 18288"/>
              <a:gd name="connsiteX4" fmla="*/ 2779776 w 3474720"/>
              <a:gd name="connsiteY4" fmla="*/ 0 h 18288"/>
              <a:gd name="connsiteX5" fmla="*/ 3474720 w 3474720"/>
              <a:gd name="connsiteY5" fmla="*/ 0 h 18288"/>
              <a:gd name="connsiteX6" fmla="*/ 3474720 w 3474720"/>
              <a:gd name="connsiteY6" fmla="*/ 18288 h 18288"/>
              <a:gd name="connsiteX7" fmla="*/ 2779776 w 3474720"/>
              <a:gd name="connsiteY7" fmla="*/ 18288 h 18288"/>
              <a:gd name="connsiteX8" fmla="*/ 2189074 w 3474720"/>
              <a:gd name="connsiteY8" fmla="*/ 18288 h 18288"/>
              <a:gd name="connsiteX9" fmla="*/ 1528877 w 3474720"/>
              <a:gd name="connsiteY9" fmla="*/ 18288 h 18288"/>
              <a:gd name="connsiteX10" fmla="*/ 868680 w 3474720"/>
              <a:gd name="connsiteY10" fmla="*/ 18288 h 18288"/>
              <a:gd name="connsiteX11" fmla="*/ 0 w 3474720"/>
              <a:gd name="connsiteY11" fmla="*/ 18288 h 18288"/>
              <a:gd name="connsiteX12" fmla="*/ 0 w 347472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74720" h="18288" fill="none" extrusionOk="0">
                <a:moveTo>
                  <a:pt x="0" y="0"/>
                </a:moveTo>
                <a:cubicBezTo>
                  <a:pt x="224454" y="-14544"/>
                  <a:pt x="495407" y="26540"/>
                  <a:pt x="694944" y="0"/>
                </a:cubicBezTo>
                <a:cubicBezTo>
                  <a:pt x="894481" y="-26540"/>
                  <a:pt x="1130063" y="24713"/>
                  <a:pt x="1355141" y="0"/>
                </a:cubicBezTo>
                <a:cubicBezTo>
                  <a:pt x="1580219" y="-24713"/>
                  <a:pt x="1820099" y="26695"/>
                  <a:pt x="2015338" y="0"/>
                </a:cubicBezTo>
                <a:cubicBezTo>
                  <a:pt x="2210577" y="-26695"/>
                  <a:pt x="2402045" y="165"/>
                  <a:pt x="2779776" y="0"/>
                </a:cubicBezTo>
                <a:cubicBezTo>
                  <a:pt x="3157507" y="-165"/>
                  <a:pt x="3286859" y="-15571"/>
                  <a:pt x="3474720" y="0"/>
                </a:cubicBezTo>
                <a:cubicBezTo>
                  <a:pt x="3474286" y="7551"/>
                  <a:pt x="3474253" y="9822"/>
                  <a:pt x="3474720" y="18288"/>
                </a:cubicBezTo>
                <a:cubicBezTo>
                  <a:pt x="3233904" y="29845"/>
                  <a:pt x="2945134" y="-5256"/>
                  <a:pt x="2779776" y="18288"/>
                </a:cubicBezTo>
                <a:cubicBezTo>
                  <a:pt x="2614418" y="41832"/>
                  <a:pt x="2339768" y="22709"/>
                  <a:pt x="2189074" y="18288"/>
                </a:cubicBezTo>
                <a:cubicBezTo>
                  <a:pt x="2038380" y="13867"/>
                  <a:pt x="1817434" y="-4947"/>
                  <a:pt x="1528877" y="18288"/>
                </a:cubicBezTo>
                <a:cubicBezTo>
                  <a:pt x="1240320" y="41523"/>
                  <a:pt x="1042447" y="37198"/>
                  <a:pt x="868680" y="18288"/>
                </a:cubicBezTo>
                <a:cubicBezTo>
                  <a:pt x="694913" y="-622"/>
                  <a:pt x="233232" y="44909"/>
                  <a:pt x="0" y="18288"/>
                </a:cubicBezTo>
                <a:cubicBezTo>
                  <a:pt x="60" y="11696"/>
                  <a:pt x="66" y="3758"/>
                  <a:pt x="0" y="0"/>
                </a:cubicBezTo>
                <a:close/>
              </a:path>
              <a:path w="3474720" h="18288" stroke="0" extrusionOk="0">
                <a:moveTo>
                  <a:pt x="0" y="0"/>
                </a:moveTo>
                <a:cubicBezTo>
                  <a:pt x="202328" y="-14716"/>
                  <a:pt x="332722" y="-11499"/>
                  <a:pt x="625450" y="0"/>
                </a:cubicBezTo>
                <a:cubicBezTo>
                  <a:pt x="918178" y="11499"/>
                  <a:pt x="1096688" y="5123"/>
                  <a:pt x="1389888" y="0"/>
                </a:cubicBezTo>
                <a:cubicBezTo>
                  <a:pt x="1683088" y="-5123"/>
                  <a:pt x="1835981" y="-14038"/>
                  <a:pt x="1980590" y="0"/>
                </a:cubicBezTo>
                <a:cubicBezTo>
                  <a:pt x="2125199" y="14038"/>
                  <a:pt x="2396099" y="-7203"/>
                  <a:pt x="2571293" y="0"/>
                </a:cubicBezTo>
                <a:cubicBezTo>
                  <a:pt x="2746487" y="7203"/>
                  <a:pt x="3041609" y="-12036"/>
                  <a:pt x="3474720" y="0"/>
                </a:cubicBezTo>
                <a:cubicBezTo>
                  <a:pt x="3474638" y="4406"/>
                  <a:pt x="3474631" y="9982"/>
                  <a:pt x="3474720" y="18288"/>
                </a:cubicBezTo>
                <a:cubicBezTo>
                  <a:pt x="3324873" y="21876"/>
                  <a:pt x="3136771" y="12587"/>
                  <a:pt x="2814523" y="18288"/>
                </a:cubicBezTo>
                <a:cubicBezTo>
                  <a:pt x="2492275" y="23989"/>
                  <a:pt x="2294402" y="47111"/>
                  <a:pt x="2154326" y="18288"/>
                </a:cubicBezTo>
                <a:cubicBezTo>
                  <a:pt x="2014250" y="-10535"/>
                  <a:pt x="1820317" y="33903"/>
                  <a:pt x="1494130" y="18288"/>
                </a:cubicBezTo>
                <a:cubicBezTo>
                  <a:pt x="1167943" y="2673"/>
                  <a:pt x="948432" y="14868"/>
                  <a:pt x="729691" y="18288"/>
                </a:cubicBezTo>
                <a:cubicBezTo>
                  <a:pt x="510950" y="21708"/>
                  <a:pt x="264032" y="24354"/>
                  <a:pt x="0" y="18288"/>
                </a:cubicBezTo>
                <a:cubicBezTo>
                  <a:pt x="189" y="14288"/>
                  <a:pt x="-703" y="3747"/>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ontent Placeholder 9">
            <a:extLst>
              <a:ext uri="{FF2B5EF4-FFF2-40B4-BE49-F238E27FC236}">
                <a16:creationId xmlns:a16="http://schemas.microsoft.com/office/drawing/2014/main" id="{3C59B063-2A07-962D-BA2C-C70BB7CEE58B}"/>
              </a:ext>
            </a:extLst>
          </p:cNvPr>
          <p:cNvSpPr>
            <a:spLocks noGrp="1"/>
          </p:cNvSpPr>
          <p:nvPr>
            <p:ph idx="1"/>
          </p:nvPr>
        </p:nvSpPr>
        <p:spPr>
          <a:xfrm>
            <a:off x="640080" y="2872899"/>
            <a:ext cx="4243589" cy="3320668"/>
          </a:xfrm>
        </p:spPr>
        <p:txBody>
          <a:bodyPr>
            <a:normAutofit/>
          </a:bodyPr>
          <a:lstStyle/>
          <a:p>
            <a:r>
              <a:rPr lang="en-US" dirty="0"/>
              <a:t>Mary did you know that your baby boy would one day walk on water?</a:t>
            </a:r>
          </a:p>
        </p:txBody>
      </p:sp>
      <p:pic>
        <p:nvPicPr>
          <p:cNvPr id="5" name="Content Placeholder 4" descr="A person reaching out to another person in the water&#10;&#10;Description automatically generated">
            <a:extLst>
              <a:ext uri="{FF2B5EF4-FFF2-40B4-BE49-F238E27FC236}">
                <a16:creationId xmlns:a16="http://schemas.microsoft.com/office/drawing/2014/main" id="{FF472E47-EA36-89A9-9929-632E52517441}"/>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768" r="2005"/>
          <a:stretch/>
        </p:blipFill>
        <p:spPr>
          <a:xfrm>
            <a:off x="5311702" y="10"/>
            <a:ext cx="6878775" cy="6857990"/>
          </a:xfrm>
          <a:custGeom>
            <a:avLst/>
            <a:gdLst/>
            <a:ahLst/>
            <a:cxnLst/>
            <a:rect l="l" t="t" r="r" b="b"/>
            <a:pathLst>
              <a:path w="6878775" h="6858000">
                <a:moveTo>
                  <a:pt x="1102973" y="0"/>
                </a:moveTo>
                <a:lnTo>
                  <a:pt x="1160688" y="0"/>
                </a:lnTo>
                <a:lnTo>
                  <a:pt x="983189" y="331786"/>
                </a:lnTo>
                <a:cubicBezTo>
                  <a:pt x="914866" y="469145"/>
                  <a:pt x="850355" y="608712"/>
                  <a:pt x="789261" y="750263"/>
                </a:cubicBezTo>
                <a:cubicBezTo>
                  <a:pt x="774307" y="784928"/>
                  <a:pt x="759992" y="819849"/>
                  <a:pt x="745295" y="854514"/>
                </a:cubicBezTo>
                <a:cubicBezTo>
                  <a:pt x="756682" y="845393"/>
                  <a:pt x="765489" y="833492"/>
                  <a:pt x="770857" y="819975"/>
                </a:cubicBezTo>
                <a:cubicBezTo>
                  <a:pt x="879943" y="589569"/>
                  <a:pt x="999605" y="365513"/>
                  <a:pt x="1131329" y="148742"/>
                </a:cubicBezTo>
                <a:lnTo>
                  <a:pt x="1227589" y="0"/>
                </a:lnTo>
                <a:lnTo>
                  <a:pt x="6878775" y="0"/>
                </a:lnTo>
                <a:lnTo>
                  <a:pt x="6878775" y="6858000"/>
                </a:lnTo>
                <a:lnTo>
                  <a:pt x="713521" y="6858000"/>
                </a:lnTo>
                <a:lnTo>
                  <a:pt x="625642" y="6670527"/>
                </a:lnTo>
                <a:cubicBezTo>
                  <a:pt x="507232" y="6398531"/>
                  <a:pt x="403083" y="6118381"/>
                  <a:pt x="312785" y="5830359"/>
                </a:cubicBezTo>
                <a:cubicBezTo>
                  <a:pt x="278149" y="5719759"/>
                  <a:pt x="248879" y="5607635"/>
                  <a:pt x="212198" y="5480401"/>
                </a:cubicBezTo>
                <a:cubicBezTo>
                  <a:pt x="212208" y="5491601"/>
                  <a:pt x="212803" y="5502788"/>
                  <a:pt x="213988" y="5513923"/>
                </a:cubicBezTo>
                <a:cubicBezTo>
                  <a:pt x="264089" y="5723695"/>
                  <a:pt x="307290" y="5935370"/>
                  <a:pt x="365826" y="6142729"/>
                </a:cubicBezTo>
                <a:cubicBezTo>
                  <a:pt x="433152" y="6380817"/>
                  <a:pt x="510068" y="6614016"/>
                  <a:pt x="597975" y="6841549"/>
                </a:cubicBezTo>
                <a:lnTo>
                  <a:pt x="604824" y="6858000"/>
                </a:lnTo>
                <a:lnTo>
                  <a:pt x="552056" y="6858000"/>
                </a:lnTo>
                <a:lnTo>
                  <a:pt x="539576" y="6828295"/>
                </a:lnTo>
                <a:cubicBezTo>
                  <a:pt x="380597" y="6414594"/>
                  <a:pt x="260223" y="5988893"/>
                  <a:pt x="171555" y="5552906"/>
                </a:cubicBezTo>
                <a:cubicBezTo>
                  <a:pt x="91163" y="5157998"/>
                  <a:pt x="43746" y="4758899"/>
                  <a:pt x="12305" y="4357388"/>
                </a:cubicBezTo>
                <a:cubicBezTo>
                  <a:pt x="-14281" y="4013908"/>
                  <a:pt x="4507" y="3672965"/>
                  <a:pt x="46684" y="3331516"/>
                </a:cubicBezTo>
                <a:cubicBezTo>
                  <a:pt x="127203" y="2664286"/>
                  <a:pt x="277819" y="2007265"/>
                  <a:pt x="496065" y="1371196"/>
                </a:cubicBezTo>
                <a:cubicBezTo>
                  <a:pt x="636273" y="966066"/>
                  <a:pt x="800445" y="573253"/>
                  <a:pt x="995723" y="196614"/>
                </a:cubicBezTo>
                <a:close/>
              </a:path>
            </a:pathLst>
          </a:custGeom>
        </p:spPr>
      </p:pic>
      <p:sp>
        <p:nvSpPr>
          <p:cNvPr id="6" name="TextBox 5">
            <a:extLst>
              <a:ext uri="{FF2B5EF4-FFF2-40B4-BE49-F238E27FC236}">
                <a16:creationId xmlns:a16="http://schemas.microsoft.com/office/drawing/2014/main" id="{1F956BEA-9DC0-9AD3-880A-208EE07290A1}"/>
              </a:ext>
            </a:extLst>
          </p:cNvPr>
          <p:cNvSpPr txBox="1"/>
          <p:nvPr/>
        </p:nvSpPr>
        <p:spPr>
          <a:xfrm>
            <a:off x="9732672" y="6657945"/>
            <a:ext cx="2459328"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s://philosophicaldisquisitions.blogspot.com/2011/03/possibility-of-historical-evidence-for.html">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33776086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500"/>
                                  </p:stCondLst>
                                  <p:childTnLst>
                                    <p:set>
                                      <p:cBhvr>
                                        <p:cTn id="6" dur="1" fill="hold">
                                          <p:stCondLst>
                                            <p:cond delay="0"/>
                                          </p:stCondLst>
                                        </p:cTn>
                                        <p:tgtEl>
                                          <p:spTgt spid="5"/>
                                        </p:tgtEl>
                                        <p:attrNameLst>
                                          <p:attrName>style.visibility</p:attrName>
                                        </p:attrNameLst>
                                      </p:cBhvr>
                                      <p:to>
                                        <p:strVal val="visible"/>
                                      </p:to>
                                    </p:set>
                                    <p:animEffect transition="in" filter="circle(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9" name="Rectangle 1148">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6095999" y="707132"/>
            <a:ext cx="3667125" cy="2387600"/>
          </a:xfrm>
        </p:spPr>
        <p:txBody>
          <a:bodyPr>
            <a:normAutofit/>
          </a:bodyPr>
          <a:lstStyle/>
          <a:p>
            <a:pPr algn="l"/>
            <a:endParaRPr lang="en-US" sz="3500">
              <a:solidFill>
                <a:schemeClr val="bg1"/>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6096000" y="3494783"/>
            <a:ext cx="3667124" cy="2201159"/>
          </a:xfrm>
        </p:spPr>
        <p:txBody>
          <a:bodyPr>
            <a:normAutofit/>
          </a:bodyPr>
          <a:lstStyle/>
          <a:p>
            <a:pPr algn="l"/>
            <a:endParaRPr lang="en-US" sz="2000">
              <a:solidFill>
                <a:schemeClr val="bg1"/>
              </a:solidFill>
            </a:endParaRPr>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126206" y="2101972"/>
            <a:ext cx="4718321" cy="2654055"/>
          </a:xfrm>
          <a:prstGeom prst="rect">
            <a:avLst/>
          </a:prstGeom>
          <a:noFill/>
          <a:extLst>
            <a:ext uri="{909E8E84-426E-40DD-AFC4-6F175D3DCCD1}">
              <a14:hiddenFill xmlns:a14="http://schemas.microsoft.com/office/drawing/2010/main">
                <a:solidFill>
                  <a:srgbClr val="FFFFFF"/>
                </a:solidFill>
              </a14:hiddenFill>
            </a:ext>
          </a:extLst>
        </p:spPr>
      </p:pic>
      <p:sp>
        <p:nvSpPr>
          <p:cNvPr id="1151" name="Rectangle 1150">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53" name="Straight Connector 1152">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96001" y="3209925"/>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47287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FE09C6-75D5-3FD2-D38C-5DB8CB10B7F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Your baby boy would save our sons and daughters.</a:t>
            </a:r>
          </a:p>
        </p:txBody>
      </p:sp>
      <p:sp>
        <p:nvSpPr>
          <p:cNvPr id="3" name="Content Placeholder 2">
            <a:extLst>
              <a:ext uri="{FF2B5EF4-FFF2-40B4-BE49-F238E27FC236}">
                <a16:creationId xmlns:a16="http://schemas.microsoft.com/office/drawing/2014/main" id="{04C96F86-B369-A951-B271-22F82D74D58A}"/>
              </a:ext>
            </a:extLst>
          </p:cNvPr>
          <p:cNvSpPr>
            <a:spLocks noGrp="1"/>
          </p:cNvSpPr>
          <p:nvPr>
            <p:ph idx="1"/>
          </p:nvPr>
        </p:nvSpPr>
        <p:spPr>
          <a:xfrm>
            <a:off x="4810259" y="649480"/>
            <a:ext cx="6555347" cy="5546047"/>
          </a:xfrm>
        </p:spPr>
        <p:txBody>
          <a:bodyPr anchor="ctr">
            <a:normAutofit/>
          </a:bodyPr>
          <a:lstStyle/>
          <a:p>
            <a:pPr marR="0" algn="l" rtl="0"/>
            <a:r>
              <a:rPr lang="en-US" sz="2400" b="0" i="0" u="none" strike="noStrike" baseline="0" dirty="0">
                <a:latin typeface="Verdana" panose="020B0604030504040204" pitchFamily="34" charset="0"/>
              </a:rPr>
              <a:t>“So his brothers said to him, "Leave here and go to Judea, that your disciples also may see the works you are doing.</a:t>
            </a:r>
          </a:p>
          <a:p>
            <a:pPr marR="0" algn="l" rtl="0"/>
            <a:r>
              <a:rPr lang="en-US" sz="2400" b="0" i="0" u="none" strike="noStrike" baseline="0" dirty="0">
                <a:latin typeface="Verdana" panose="020B0604030504040204" pitchFamily="34" charset="0"/>
              </a:rPr>
              <a:t>John 7:4  For no one works in secret if he seeks to be known openly. If you do these things, show yourself to the world."</a:t>
            </a:r>
          </a:p>
          <a:p>
            <a:pPr marR="0" algn="l" rtl="0"/>
            <a:r>
              <a:rPr lang="en-US" sz="2400" b="0" i="0" u="none" strike="noStrike" baseline="0" dirty="0">
                <a:latin typeface="Verdana" panose="020B0604030504040204" pitchFamily="34" charset="0"/>
              </a:rPr>
              <a:t>John 7:5  For not even his brothers believed in him.”</a:t>
            </a:r>
          </a:p>
          <a:p>
            <a:pPr marR="0" algn="l" rtl="0"/>
            <a:endParaRPr lang="en-US" sz="2000" dirty="0"/>
          </a:p>
        </p:txBody>
      </p:sp>
    </p:spTree>
    <p:extLst>
      <p:ext uri="{BB962C8B-B14F-4D97-AF65-F5344CB8AC3E}">
        <p14:creationId xmlns:p14="http://schemas.microsoft.com/office/powerpoint/2010/main" val="3172471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FE09C6-75D5-3FD2-D38C-5DB8CB10B7F2}"/>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The Child that you Delivered will soon Deliver You.</a:t>
            </a:r>
          </a:p>
        </p:txBody>
      </p:sp>
      <p:sp>
        <p:nvSpPr>
          <p:cNvPr id="3" name="Content Placeholder 2">
            <a:extLst>
              <a:ext uri="{FF2B5EF4-FFF2-40B4-BE49-F238E27FC236}">
                <a16:creationId xmlns:a16="http://schemas.microsoft.com/office/drawing/2014/main" id="{04C96F86-B369-A951-B271-22F82D74D58A}"/>
              </a:ext>
            </a:extLst>
          </p:cNvPr>
          <p:cNvSpPr>
            <a:spLocks noGrp="1"/>
          </p:cNvSpPr>
          <p:nvPr>
            <p:ph idx="1"/>
          </p:nvPr>
        </p:nvSpPr>
        <p:spPr>
          <a:xfrm>
            <a:off x="4810259" y="649480"/>
            <a:ext cx="6555347" cy="5546047"/>
          </a:xfrm>
        </p:spPr>
        <p:txBody>
          <a:bodyPr anchor="ctr">
            <a:normAutofit/>
          </a:bodyPr>
          <a:lstStyle/>
          <a:p>
            <a:r>
              <a:rPr lang="en-US" sz="3200" dirty="0"/>
              <a:t>John 1:29, 36  “The Lamb of God that takes away the sin of the world.”</a:t>
            </a:r>
          </a:p>
        </p:txBody>
      </p:sp>
    </p:spTree>
    <p:extLst>
      <p:ext uri="{BB962C8B-B14F-4D97-AF65-F5344CB8AC3E}">
        <p14:creationId xmlns:p14="http://schemas.microsoft.com/office/powerpoint/2010/main" val="349385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8" name="Rectangle 115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6700838" y="707132"/>
            <a:ext cx="3062287" cy="2387600"/>
          </a:xfrm>
        </p:spPr>
        <p:txBody>
          <a:bodyPr>
            <a:normAutofit fontScale="90000"/>
          </a:bodyPr>
          <a:lstStyle/>
          <a:p>
            <a:pPr algn="l"/>
            <a:r>
              <a:rPr lang="en-US" sz="3500" dirty="0">
                <a:solidFill>
                  <a:schemeClr val="bg1"/>
                </a:solidFill>
              </a:rPr>
              <a:t>Did you know that your baby boy would give sight to the blind?</a:t>
            </a: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6705602" y="3494783"/>
            <a:ext cx="3062286" cy="2201159"/>
          </a:xfrm>
        </p:spPr>
        <p:txBody>
          <a:bodyPr>
            <a:normAutofit/>
          </a:bodyPr>
          <a:lstStyle/>
          <a:p>
            <a:pPr algn="l"/>
            <a:r>
              <a:rPr lang="en-US" sz="2800" dirty="0">
                <a:solidFill>
                  <a:schemeClr val="bg1"/>
                </a:solidFill>
              </a:rPr>
              <a:t>“The eyes of the blind will be opened.” </a:t>
            </a:r>
          </a:p>
          <a:p>
            <a:pPr algn="l"/>
            <a:r>
              <a:rPr lang="en-US" sz="2800" dirty="0">
                <a:solidFill>
                  <a:schemeClr val="bg1"/>
                </a:solidFill>
              </a:rPr>
              <a:t>Isa. 35:5</a:t>
            </a:r>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126206" y="1694526"/>
            <a:ext cx="6167018" cy="3468947"/>
          </a:xfrm>
          <a:prstGeom prst="rect">
            <a:avLst/>
          </a:prstGeom>
          <a:noFill/>
          <a:extLst>
            <a:ext uri="{909E8E84-426E-40DD-AFC4-6F175D3DCCD1}">
              <a14:hiddenFill xmlns:a14="http://schemas.microsoft.com/office/drawing/2010/main">
                <a:solidFill>
                  <a:srgbClr val="FFFFFF"/>
                </a:solidFill>
              </a14:hiddenFill>
            </a:ext>
          </a:extLst>
        </p:spPr>
      </p:pic>
      <p:cxnSp>
        <p:nvCxnSpPr>
          <p:cNvPr id="1160" name="Straight Connector 1159">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3209925"/>
            <a:ext cx="97631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62" name="Rectangle 1161">
            <a:extLst>
              <a:ext uri="{FF2B5EF4-FFF2-40B4-BE49-F238E27FC236}">
                <a16:creationId xmlns:a16="http://schemas.microsoft.com/office/drawing/2014/main" id="{81BD432D-FAB3-4B5D-BF27-4DA7C75B3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069336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2D44074-0B69-4F0C-A7B3-5645CE40D8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6" y="0"/>
            <a:ext cx="4657344" cy="6858000"/>
          </a:xfrm>
          <a:prstGeom prst="rect">
            <a:avLst/>
          </a:prstGeom>
          <a:solidFill>
            <a:srgbClr val="3C4D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painting of person on a boat&#10;&#10;Description automatically generated">
            <a:extLst>
              <a:ext uri="{FF2B5EF4-FFF2-40B4-BE49-F238E27FC236}">
                <a16:creationId xmlns:a16="http://schemas.microsoft.com/office/drawing/2014/main" id="{BFD1F49D-4A80-3954-3A43-9DCE3658CAD1}"/>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42938" y="671513"/>
            <a:ext cx="6569075" cy="5508625"/>
          </a:xfrm>
        </p:spPr>
      </p:pic>
      <p:sp>
        <p:nvSpPr>
          <p:cNvPr id="2" name="Title 1">
            <a:extLst>
              <a:ext uri="{FF2B5EF4-FFF2-40B4-BE49-F238E27FC236}">
                <a16:creationId xmlns:a16="http://schemas.microsoft.com/office/drawing/2014/main" id="{B3AB8499-D95C-29CE-EC54-292A82557856}"/>
              </a:ext>
            </a:extLst>
          </p:cNvPr>
          <p:cNvSpPr>
            <a:spLocks noGrp="1"/>
          </p:cNvSpPr>
          <p:nvPr>
            <p:ph type="title"/>
          </p:nvPr>
        </p:nvSpPr>
        <p:spPr>
          <a:xfrm>
            <a:off x="8153399" y="640081"/>
            <a:ext cx="3395133" cy="5574452"/>
          </a:xfrm>
        </p:spPr>
        <p:txBody>
          <a:bodyPr vert="horz" lIns="91440" tIns="45720" rIns="91440" bIns="45720" rtlCol="0" anchor="ctr">
            <a:normAutofit/>
          </a:bodyPr>
          <a:lstStyle/>
          <a:p>
            <a:r>
              <a:rPr lang="en-US" sz="2000" dirty="0">
                <a:effectLst/>
                <a:latin typeface="Verdana" panose="020B0604030504040204" pitchFamily="34" charset="0"/>
                <a:ea typeface="Calibri" panose="020F0502020204030204" pitchFamily="34" charset="0"/>
                <a:cs typeface="Verdana" panose="020B0604030504040204" pitchFamily="34" charset="0"/>
              </a:rPr>
              <a:t> </a:t>
            </a:r>
            <a:r>
              <a:rPr lang="en-US" sz="20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a:t>
            </a:r>
            <a:r>
              <a:rPr lang="x-none" sz="20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And a great windstorm arose, and the waves were breaking into the boat, so that the boat was already filling. But he was in the stern, asleep on the cushion. And they woke him and said to him, "Teacher, do you not care that we are perishing?"   And he awoke and rebuked the wind and said to the sea, "Peace! Be still!" And the wind ceased, and there was a great calm.</a:t>
            </a:r>
            <a:r>
              <a:rPr lang="en-US" sz="2000" dirty="0">
                <a:solidFill>
                  <a:schemeClr val="bg1"/>
                </a:solidFill>
                <a:latin typeface="Verdana" panose="020B0604030504040204" pitchFamily="34" charset="0"/>
                <a:ea typeface="Calibri" panose="020F0502020204030204" pitchFamily="34" charset="0"/>
                <a:cs typeface="Verdana" panose="020B0604030504040204" pitchFamily="34" charset="0"/>
              </a:rPr>
              <a:t>” Mark 4:37 - 39</a:t>
            </a:r>
            <a:endParaRPr lang="en-US" sz="2000" kern="1200" dirty="0">
              <a:solidFill>
                <a:srgbClr val="FFFFFF"/>
              </a:solidFill>
              <a:latin typeface="+mj-lt"/>
              <a:ea typeface="+mj-ea"/>
              <a:cs typeface="+mj-cs"/>
            </a:endParaRPr>
          </a:p>
        </p:txBody>
      </p:sp>
    </p:spTree>
    <p:extLst>
      <p:ext uri="{BB962C8B-B14F-4D97-AF65-F5344CB8AC3E}">
        <p14:creationId xmlns:p14="http://schemas.microsoft.com/office/powerpoint/2010/main" val="25732025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58" name="Rectangle 1157">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6700838" y="707132"/>
            <a:ext cx="3062287" cy="2387600"/>
          </a:xfrm>
        </p:spPr>
        <p:txBody>
          <a:bodyPr>
            <a:normAutofit/>
          </a:bodyPr>
          <a:lstStyle/>
          <a:p>
            <a:pPr algn="l"/>
            <a:endParaRPr lang="en-US" sz="3500" dirty="0">
              <a:solidFill>
                <a:schemeClr val="bg1"/>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6705602" y="3494783"/>
            <a:ext cx="3062286" cy="2201159"/>
          </a:xfrm>
        </p:spPr>
        <p:txBody>
          <a:bodyPr>
            <a:normAutofit/>
          </a:bodyPr>
          <a:lstStyle/>
          <a:p>
            <a:pPr algn="l"/>
            <a:endParaRPr lang="en-US" sz="2800" dirty="0">
              <a:solidFill>
                <a:schemeClr val="bg1"/>
              </a:solidFill>
            </a:endParaRPr>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126206" y="1694526"/>
            <a:ext cx="6167018" cy="3468947"/>
          </a:xfrm>
          <a:prstGeom prst="rect">
            <a:avLst/>
          </a:prstGeom>
          <a:noFill/>
          <a:extLst>
            <a:ext uri="{909E8E84-426E-40DD-AFC4-6F175D3DCCD1}">
              <a14:hiddenFill xmlns:a14="http://schemas.microsoft.com/office/drawing/2010/main">
                <a:solidFill>
                  <a:srgbClr val="FFFFFF"/>
                </a:solidFill>
              </a14:hiddenFill>
            </a:ext>
          </a:extLst>
        </p:spPr>
      </p:pic>
      <p:cxnSp>
        <p:nvCxnSpPr>
          <p:cNvPr id="1160" name="Straight Connector 1159">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0" y="3209925"/>
            <a:ext cx="9763125"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62" name="Rectangle 1161">
            <a:extLst>
              <a:ext uri="{FF2B5EF4-FFF2-40B4-BE49-F238E27FC236}">
                <a16:creationId xmlns:a16="http://schemas.microsoft.com/office/drawing/2014/main" id="{81BD432D-FAB3-4B5D-BF27-4DA7C75B32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39451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49" name="Rectangle 1148">
            <a:extLst>
              <a:ext uri="{FF2B5EF4-FFF2-40B4-BE49-F238E27FC236}">
                <a16:creationId xmlns:a16="http://schemas.microsoft.com/office/drawing/2014/main" id="{5F18414D-1626-4996-AACB-23D3DE45B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6095999" y="707132"/>
            <a:ext cx="3667125" cy="2387600"/>
          </a:xfrm>
        </p:spPr>
        <p:txBody>
          <a:bodyPr>
            <a:normAutofit/>
          </a:bodyPr>
          <a:lstStyle/>
          <a:p>
            <a:pPr algn="l"/>
            <a:r>
              <a:rPr lang="en-US" sz="1800" kern="0" dirty="0">
                <a:solidFill>
                  <a:srgbClr val="202124"/>
                </a:solidFill>
                <a:effectLst/>
                <a:latin typeface="Verdana" panose="020B0604030504040204" pitchFamily="34" charset="0"/>
                <a:ea typeface="Times New Roman" panose="02020603050405020304" pitchFamily="18" charset="0"/>
                <a:cs typeface="Times New Roman" panose="02020603050405020304" pitchFamily="18" charset="0"/>
              </a:rPr>
              <a:t>“</a:t>
            </a:r>
            <a:r>
              <a:rPr lang="en-US" sz="28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When you kiss your little baby, You kiss the face of God.”  </a:t>
            </a:r>
            <a:br>
              <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dirty="0">
              <a:solidFill>
                <a:schemeClr val="bg1"/>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6096000" y="3494783"/>
            <a:ext cx="3667124" cy="2201159"/>
          </a:xfrm>
        </p:spPr>
        <p:txBody>
          <a:bodyPr>
            <a:normAutofit fontScale="85000" lnSpcReduction="10000"/>
          </a:bodyPr>
          <a:lstStyle/>
          <a:p>
            <a:pPr algn="l"/>
            <a:r>
              <a:rPr lang="x-none"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"Behold, the virgin shall conceive and bear a son, and they shall call his name Immanuel" (which means, God with us).</a:t>
            </a:r>
            <a:r>
              <a:rPr lang="en-US"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 (</a:t>
            </a:r>
            <a:r>
              <a:rPr lang="x-none" sz="28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Matthew 1:23) </a:t>
            </a:r>
            <a:endParaRPr lang="en-US"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endParaRPr>
          </a:p>
          <a:p>
            <a:pPr algn="l"/>
            <a:endParaRPr lang="en-US" sz="2000" dirty="0">
              <a:solidFill>
                <a:schemeClr val="bg1"/>
              </a:solidFill>
            </a:endParaRPr>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126206" y="2101972"/>
            <a:ext cx="4718321" cy="2654055"/>
          </a:xfrm>
          <a:prstGeom prst="rect">
            <a:avLst/>
          </a:prstGeom>
          <a:noFill/>
          <a:extLst>
            <a:ext uri="{909E8E84-426E-40DD-AFC4-6F175D3DCCD1}">
              <a14:hiddenFill xmlns:a14="http://schemas.microsoft.com/office/drawing/2010/main">
                <a:solidFill>
                  <a:srgbClr val="FFFFFF"/>
                </a:solidFill>
              </a14:hiddenFill>
            </a:ext>
          </a:extLst>
        </p:spPr>
      </p:pic>
      <p:sp>
        <p:nvSpPr>
          <p:cNvPr id="1151" name="Rectangle 1150">
            <a:extLst>
              <a:ext uri="{FF2B5EF4-FFF2-40B4-BE49-F238E27FC236}">
                <a16:creationId xmlns:a16="http://schemas.microsoft.com/office/drawing/2014/main" id="{D84C2E9E-0B5D-4B5F-9A1F-70EBDCE390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6206" y="115193"/>
            <a:ext cx="11939588" cy="6627614"/>
          </a:xfrm>
          <a:prstGeom prst="rect">
            <a:avLst/>
          </a:prstGeom>
          <a:no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53" name="Straight Connector 1152">
            <a:extLst>
              <a:ext uri="{FF2B5EF4-FFF2-40B4-BE49-F238E27FC236}">
                <a16:creationId xmlns:a16="http://schemas.microsoft.com/office/drawing/2014/main" id="{07A9243D-8FC3-4B36-874B-55906B03F48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96001" y="3209925"/>
            <a:ext cx="6095999"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49925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56" name="Rectangle 1055">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0000"/>
          <a:stretch/>
        </p:blipFill>
        <p:spPr bwMode="auto">
          <a:xfrm>
            <a:off x="20" y="10"/>
            <a:ext cx="12191981"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524000" y="1122362"/>
            <a:ext cx="9144000" cy="2900518"/>
          </a:xfrm>
        </p:spPr>
        <p:txBody>
          <a:bodyPr>
            <a:normAutofit/>
          </a:bodyPr>
          <a:lstStyle/>
          <a:p>
            <a:r>
              <a:rPr lang="en-US" dirty="0">
                <a:solidFill>
                  <a:srgbClr val="FFFFFF"/>
                </a:solidFill>
              </a:rPr>
              <a:t>Mary Did You Know?</a:t>
            </a: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524000" y="4159404"/>
            <a:ext cx="9144000" cy="1098395"/>
          </a:xfrm>
        </p:spPr>
        <p:txBody>
          <a:bodyPr>
            <a:normAutofit/>
          </a:bodyPr>
          <a:lstStyle/>
          <a:p>
            <a:r>
              <a:rPr lang="en-US" dirty="0">
                <a:solidFill>
                  <a:srgbClr val="FFFFFF"/>
                </a:solidFill>
              </a:rPr>
              <a:t>Luke 2:19</a:t>
            </a:r>
          </a:p>
          <a:p>
            <a:r>
              <a:rPr lang="en-US" dirty="0">
                <a:solidFill>
                  <a:srgbClr val="FFFFFF"/>
                </a:solidFill>
              </a:rPr>
              <a:t>“Mary treasured all these things, pondering them in her heart.”</a:t>
            </a:r>
          </a:p>
        </p:txBody>
      </p:sp>
    </p:spTree>
    <p:extLst>
      <p:ext uri="{BB962C8B-B14F-4D97-AF65-F5344CB8AC3E}">
        <p14:creationId xmlns:p14="http://schemas.microsoft.com/office/powerpoint/2010/main" val="2939402227"/>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par>
                                <p:cTn id="8" presetID="10" presetClass="entr" presetSubtype="0" fill="hold" grpId="0" nodeType="withEffect">
                                  <p:stCondLst>
                                    <p:cond delay="2000"/>
                                  </p:stCondLst>
                                  <p:iterate type="lt">
                                    <p:tmPct val="10000"/>
                                  </p:iterate>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4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200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4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2" name="Rectangle 114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144" name="Rectangle 114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x-none" sz="28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Col. 1:15 – 17 “</a:t>
            </a:r>
            <a:r>
              <a:rPr lang="x-none"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 He is the image of the invisible God, the firstborn of all creation.</a:t>
            </a:r>
            <a:r>
              <a:rPr lang="en-US"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 16 </a:t>
            </a:r>
            <a:r>
              <a:rPr lang="x-none"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 For by him all things were created, in heaven and on earth, visible and invisible, whether thrones or dominions or rulers or authorities</a:t>
            </a:r>
            <a:r>
              <a:rPr lang="x-none" sz="2800" dirty="0">
                <a:solidFill>
                  <a:schemeClr val="bg1"/>
                </a:solidFill>
                <a:effectLst/>
                <a:latin typeface="Verdana" panose="020B0604030504040204" pitchFamily="34" charset="0"/>
                <a:ea typeface="Times New Roman" panose="02020603050405020304" pitchFamily="18" charset="0"/>
                <a:cs typeface="Verdana" panose="020B0604030504040204" pitchFamily="34" charset="0"/>
              </a:rPr>
              <a:t>—all things were created through him and for him.</a:t>
            </a:r>
            <a:r>
              <a:rPr lang="en-US"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 17</a:t>
            </a:r>
            <a:r>
              <a:rPr lang="x-none"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  And he is before all things, and in him all things hold together.</a:t>
            </a:r>
            <a:r>
              <a:rPr lang="en-US"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a:t>
            </a:r>
            <a:br>
              <a:rPr lang="en-US" sz="1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br>
            <a:endParaRPr lang="en-US" sz="5200" dirty="0">
              <a:solidFill>
                <a:schemeClr val="bg1"/>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24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“Mary, did you know that your baby boy </a:t>
            </a:r>
          </a:p>
          <a:p>
            <a:r>
              <a:rPr lang="en-US" sz="24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Is </a:t>
            </a:r>
            <a:r>
              <a:rPr lang="en-US" sz="2400" b="1"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Lord of all creation</a:t>
            </a:r>
            <a:r>
              <a:rPr lang="en-US" sz="24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a:t>
            </a:r>
            <a:endParaRPr lang="en-US" dirty="0">
              <a:solidFill>
                <a:schemeClr val="bg1"/>
              </a:solidFill>
            </a:endParaRPr>
          </a:p>
        </p:txBody>
      </p:sp>
    </p:spTree>
    <p:extLst>
      <p:ext uri="{BB962C8B-B14F-4D97-AF65-F5344CB8AC3E}">
        <p14:creationId xmlns:p14="http://schemas.microsoft.com/office/powerpoint/2010/main" val="1275513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2" name="Rectangle 114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144" name="Rectangle 114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Autofit/>
          </a:bodyPr>
          <a:lstStyle/>
          <a:p>
            <a:pPr marL="457200" marR="0" algn="l">
              <a:lnSpc>
                <a:spcPct val="107000"/>
              </a:lnSpc>
              <a:spcBef>
                <a:spcPts val="0"/>
              </a:spcBef>
              <a:spcAft>
                <a:spcPts val="800"/>
              </a:spcAft>
            </a:pPr>
            <a:br>
              <a:rPr lang="en-US"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br>
            <a:r>
              <a:rPr lang="en-US" sz="28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a:t>
            </a:r>
            <a:br>
              <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x-none" sz="24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Psalm 2:</a:t>
            </a:r>
            <a:r>
              <a:rPr lang="en-US" sz="24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8, </a:t>
            </a:r>
            <a:r>
              <a:rPr lang="x-none" sz="240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10 – 12  “</a:t>
            </a:r>
            <a:r>
              <a:rPr lang="x-none" sz="24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t>  Ask of me, and I will make the nations your heritage, and the ends of the earth your possession…</a:t>
            </a:r>
            <a:br>
              <a:rPr lang="en-US" sz="24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br>
            <a:r>
              <a:rPr lang="en-US" sz="28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Now therefore, O kings, be wise; be warned, O rulers of the earth.  Serve the LORD with fear, and rejoice with trembling.  Give homage (Kiss)  to the Son, lest he be angry, and you perish in the way, for his wrath is quickly kindled. Blessed are all who take refuge in him.”</a:t>
            </a:r>
            <a:endParaRPr lang="en-US" sz="2800" dirty="0">
              <a:solidFill>
                <a:schemeClr val="bg1"/>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24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“Mary, did you know that your baby boy </a:t>
            </a:r>
          </a:p>
          <a:p>
            <a:r>
              <a:rPr lang="en-US" kern="0" dirty="0">
                <a:solidFill>
                  <a:schemeClr val="bg1"/>
                </a:solidFill>
                <a:latin typeface="Verdana" panose="020B0604030504040204" pitchFamily="34" charset="0"/>
                <a:cs typeface="Times New Roman" panose="02020603050405020304" pitchFamily="18" charset="0"/>
              </a:rPr>
              <a:t>Would one day rule the nations?”</a:t>
            </a:r>
            <a:endParaRPr lang="en-US" dirty="0">
              <a:solidFill>
                <a:schemeClr val="bg1"/>
              </a:solidFill>
            </a:endParaRPr>
          </a:p>
        </p:txBody>
      </p:sp>
    </p:spTree>
    <p:extLst>
      <p:ext uri="{BB962C8B-B14F-4D97-AF65-F5344CB8AC3E}">
        <p14:creationId xmlns:p14="http://schemas.microsoft.com/office/powerpoint/2010/main" val="3933435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42" name="Rectangle 114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144" name="Rectangle 114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Autofit/>
          </a:bodyPr>
          <a:lstStyle/>
          <a:p>
            <a:pPr marL="457200" algn="l">
              <a:lnSpc>
                <a:spcPct val="107000"/>
              </a:lnSpc>
              <a:spcBef>
                <a:spcPts val="0"/>
              </a:spcBef>
              <a:spcAft>
                <a:spcPts val="800"/>
              </a:spcAft>
            </a:pPr>
            <a:br>
              <a:rPr lang="en-US" sz="2800" dirty="0">
                <a:solidFill>
                  <a:schemeClr val="bg1"/>
                </a:solidFill>
                <a:effectLst/>
                <a:latin typeface="Verdana" panose="020B0604030504040204" pitchFamily="34" charset="0"/>
                <a:ea typeface="Calibri" panose="020F0502020204030204" pitchFamily="34" charset="0"/>
                <a:cs typeface="Verdana" panose="020B0604030504040204" pitchFamily="34" charset="0"/>
              </a:rPr>
            </a:br>
            <a:r>
              <a:rPr lang="en-US" sz="28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 </a:t>
            </a:r>
            <a:br>
              <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r>
              <a:rPr lang="en-US" sz="28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“Did you know that your baby boy Is heaven's perfect Lamb?</a:t>
            </a:r>
            <a:br>
              <a:rPr lang="en-US" sz="28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br>
            <a:r>
              <a:rPr lang="en-US" sz="2800"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That sleeping child you're holding is the great, I Am”</a:t>
            </a:r>
            <a:br>
              <a:rPr lang="en-US" sz="28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br>
            <a:endParaRPr lang="en-US" sz="2800" dirty="0">
              <a:solidFill>
                <a:schemeClr val="bg1"/>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kern="0" dirty="0">
                <a:solidFill>
                  <a:schemeClr val="bg1"/>
                </a:solidFill>
                <a:effectLst/>
                <a:latin typeface="Verdana" panose="020B0604030504040204" pitchFamily="34" charset="0"/>
                <a:ea typeface="Times New Roman" panose="02020603050405020304" pitchFamily="18" charset="0"/>
                <a:cs typeface="Times New Roman" panose="02020603050405020304" pitchFamily="18" charset="0"/>
              </a:rPr>
              <a:t>“The Lamb of God is the eternal – self existent great I AM  (John 8:24, 28, 58)  “Except you believe that I AM…”</a:t>
            </a:r>
            <a:endParaRPr lang="en-US"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solidFill>
                <a:schemeClr val="bg1"/>
              </a:solidFill>
            </a:endParaRPr>
          </a:p>
        </p:txBody>
      </p:sp>
    </p:spTree>
    <p:extLst>
      <p:ext uri="{BB962C8B-B14F-4D97-AF65-F5344CB8AC3E}">
        <p14:creationId xmlns:p14="http://schemas.microsoft.com/office/powerpoint/2010/main" val="12131236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FA939-99C0-9A09-6EEF-FC46D2A897DF}"/>
              </a:ext>
            </a:extLst>
          </p:cNvPr>
          <p:cNvSpPr>
            <a:spLocks noGrp="1"/>
          </p:cNvSpPr>
          <p:nvPr>
            <p:ph type="title"/>
          </p:nvPr>
        </p:nvSpPr>
        <p:spPr/>
        <p:txBody>
          <a:bodyPr/>
          <a:lstStyle/>
          <a:p>
            <a:pPr algn="ctr"/>
            <a:r>
              <a:rPr lang="en-US" dirty="0"/>
              <a:t>Mary Did You Know?</a:t>
            </a:r>
          </a:p>
        </p:txBody>
      </p:sp>
      <p:sp>
        <p:nvSpPr>
          <p:cNvPr id="3" name="Content Placeholder 2">
            <a:extLst>
              <a:ext uri="{FF2B5EF4-FFF2-40B4-BE49-F238E27FC236}">
                <a16:creationId xmlns:a16="http://schemas.microsoft.com/office/drawing/2014/main" id="{7458591A-56E2-17EE-B89B-2C9408A7F58D}"/>
              </a:ext>
            </a:extLst>
          </p:cNvPr>
          <p:cNvSpPr>
            <a:spLocks noGrp="1"/>
          </p:cNvSpPr>
          <p:nvPr>
            <p:ph idx="1"/>
          </p:nvPr>
        </p:nvSpPr>
        <p:spPr/>
        <p:txBody>
          <a:bodyPr/>
          <a:lstStyle/>
          <a:p>
            <a:r>
              <a:rPr lang="en-US" dirty="0"/>
              <a:t>Now we Know:</a:t>
            </a:r>
          </a:p>
          <a:p>
            <a:r>
              <a:rPr lang="en-US" kern="0" dirty="0">
                <a:solidFill>
                  <a:srgbClr val="202124"/>
                </a:solidFill>
                <a:effectLst/>
                <a:latin typeface="Verdana" panose="020B0604030504040204" pitchFamily="34" charset="0"/>
                <a:ea typeface="Times New Roman" panose="02020603050405020304" pitchFamily="18" charset="0"/>
                <a:cs typeface="Times New Roman" panose="02020603050405020304" pitchFamily="18" charset="0"/>
              </a:rPr>
              <a:t>Who this virgin born, King of creation is. </a:t>
            </a:r>
          </a:p>
          <a:p>
            <a:r>
              <a:rPr lang="en-US" kern="0" dirty="0">
                <a:solidFill>
                  <a:srgbClr val="202124"/>
                </a:solidFill>
                <a:effectLst/>
                <a:latin typeface="Verdana" panose="020B0604030504040204" pitchFamily="34" charset="0"/>
                <a:ea typeface="Times New Roman" panose="02020603050405020304" pitchFamily="18" charset="0"/>
                <a:cs typeface="Times New Roman" panose="02020603050405020304" pitchFamily="18" charset="0"/>
              </a:rPr>
              <a:t>The great I am who is the eternal self – existent One. </a:t>
            </a:r>
            <a:endParaRPr lang="en-US" kern="0" dirty="0">
              <a:solidFill>
                <a:srgbClr val="202124"/>
              </a:solidFill>
              <a:latin typeface="Verdana" panose="020B0604030504040204" pitchFamily="34" charset="0"/>
              <a:ea typeface="Times New Roman" panose="02020603050405020304" pitchFamily="18" charset="0"/>
              <a:cs typeface="Times New Roman" panose="02020603050405020304" pitchFamily="18" charset="0"/>
            </a:endParaRPr>
          </a:p>
          <a:p>
            <a:r>
              <a:rPr lang="en-US" kern="0" dirty="0">
                <a:solidFill>
                  <a:srgbClr val="202124"/>
                </a:solidFill>
                <a:effectLst/>
                <a:latin typeface="Verdana" panose="020B0604030504040204" pitchFamily="34" charset="0"/>
                <a:ea typeface="Times New Roman" panose="02020603050405020304" pitchFamily="18" charset="0"/>
                <a:cs typeface="Times New Roman" panose="02020603050405020304" pitchFamily="18" charset="0"/>
              </a:rPr>
              <a:t>This king of creation is He king of my life?</a:t>
            </a:r>
            <a:endParaRPr lang="en-US" dirty="0"/>
          </a:p>
        </p:txBody>
      </p:sp>
    </p:spTree>
    <p:extLst>
      <p:ext uri="{BB962C8B-B14F-4D97-AF65-F5344CB8AC3E}">
        <p14:creationId xmlns:p14="http://schemas.microsoft.com/office/powerpoint/2010/main" val="4157398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par>
                          <p:cTn id="8" fill="hold">
                            <p:stCondLst>
                              <p:cond delay="2500"/>
                            </p:stCondLst>
                            <p:childTnLst>
                              <p:par>
                                <p:cTn id="9" presetID="10"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fade">
                                      <p:cBhvr>
                                        <p:cTn id="11" dur="500"/>
                                        <p:tgtEl>
                                          <p:spTgt spid="3">
                                            <p:txEl>
                                              <p:pRg st="1" end="1"/>
                                            </p:txEl>
                                          </p:spTgt>
                                        </p:tgtEl>
                                      </p:cBhvr>
                                    </p:animEffect>
                                  </p:childTnLst>
                                </p:cTn>
                              </p:par>
                            </p:childTnLst>
                          </p:cTn>
                        </p:par>
                        <p:par>
                          <p:cTn id="12" fill="hold">
                            <p:stCondLst>
                              <p:cond delay="5000"/>
                            </p:stCondLst>
                            <p:childTnLst>
                              <p:par>
                                <p:cTn id="13" presetID="10"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par>
                          <p:cTn id="16" fill="hold">
                            <p:stCondLst>
                              <p:cond delay="7500"/>
                            </p:stCondLst>
                            <p:childTnLst>
                              <p:par>
                                <p:cTn id="17" presetID="10" presetClass="entr" presetSubtype="0" fill="hold" grpId="0"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6" b="455"/>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4" name="Rectangle 104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br>
              <a:rPr lang="en-US" sz="3300" dirty="0">
                <a:solidFill>
                  <a:srgbClr val="FFFFFF"/>
                </a:solidFill>
              </a:rPr>
            </a:br>
            <a:r>
              <a:rPr lang="en-US" sz="3300" dirty="0">
                <a:solidFill>
                  <a:srgbClr val="FFFFFF"/>
                </a:solidFill>
              </a:rPr>
              <a:t>“</a:t>
            </a:r>
            <a:r>
              <a:rPr lang="en-US" sz="3300" b="0" i="0" u="none" strike="noStrike" baseline="0" dirty="0">
                <a:solidFill>
                  <a:srgbClr val="FFFFFF"/>
                </a:solidFill>
                <a:latin typeface="Verdana" panose="020B0604030504040204" pitchFamily="34" charset="0"/>
              </a:rPr>
              <a:t>But you, O Bethlehem Ephrathah, who are too little to be among the clans of Judah, from you shall come forth for me one who is to be </a:t>
            </a:r>
            <a:r>
              <a:rPr lang="en-US" sz="3300" b="1" i="0" u="none" strike="noStrike" baseline="0" dirty="0">
                <a:solidFill>
                  <a:srgbClr val="FFFFFF"/>
                </a:solidFill>
                <a:latin typeface="Verdana" panose="020B0604030504040204" pitchFamily="34" charset="0"/>
              </a:rPr>
              <a:t>ruler in Israel,</a:t>
            </a:r>
            <a:r>
              <a:rPr lang="en-US" sz="3300" b="0" i="0" u="none" strike="noStrike" baseline="0" dirty="0">
                <a:solidFill>
                  <a:srgbClr val="FFFFFF"/>
                </a:solidFill>
                <a:latin typeface="Verdana" panose="020B0604030504040204" pitchFamily="34" charset="0"/>
              </a:rPr>
              <a:t> whose coming forth is from of old, from ancient days.”</a:t>
            </a:r>
            <a:br>
              <a:rPr lang="en-US" sz="3300" b="0" i="0" u="none" strike="noStrike" baseline="0" dirty="0">
                <a:solidFill>
                  <a:srgbClr val="FFFFFF"/>
                </a:solidFill>
                <a:latin typeface="Verdana" panose="020B0604030504040204" pitchFamily="34" charset="0"/>
              </a:rPr>
            </a:br>
            <a:endParaRPr lang="en-US" sz="3300" dirty="0">
              <a:solidFill>
                <a:srgbClr val="FFFFFF"/>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2400" dirty="0">
                <a:solidFill>
                  <a:srgbClr val="FFFFFF"/>
                </a:solidFill>
              </a:rPr>
              <a:t>Micah 5:2</a:t>
            </a:r>
            <a:endParaRPr lang="en-US" dirty="0">
              <a:solidFill>
                <a:srgbClr val="FFFFFF"/>
              </a:solidFill>
            </a:endParaRPr>
          </a:p>
        </p:txBody>
      </p:sp>
    </p:spTree>
    <p:extLst>
      <p:ext uri="{BB962C8B-B14F-4D97-AF65-F5344CB8AC3E}">
        <p14:creationId xmlns:p14="http://schemas.microsoft.com/office/powerpoint/2010/main" val="1970903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42" name="Rectangle 1041">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6" b="455"/>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044" name="Rectangle 1043">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br>
              <a:rPr lang="en-US" sz="2900" b="0" i="0" u="none" strike="noStrike" baseline="0" dirty="0">
                <a:solidFill>
                  <a:srgbClr val="FFFFFF"/>
                </a:solidFill>
                <a:latin typeface="Verdana" panose="020B0604030504040204" pitchFamily="34" charset="0"/>
              </a:rPr>
            </a:br>
            <a:r>
              <a:rPr lang="en-US" sz="2900" b="0" i="0" u="none" strike="noStrike" baseline="0" dirty="0">
                <a:solidFill>
                  <a:srgbClr val="FFFFFF"/>
                </a:solidFill>
                <a:latin typeface="Verdana" panose="020B0604030504040204" pitchFamily="34" charset="0"/>
              </a:rPr>
              <a:t>“ For to us a child is born, to us a son is given; and the government shall be upon his shoulder, and his name shall be called Wonderful Counselor, Mighty God, Everlasting Father, Prince of Peace.”</a:t>
            </a:r>
            <a:br>
              <a:rPr lang="en-US" sz="2900" b="0" i="0" u="none" strike="noStrike" baseline="0" dirty="0">
                <a:solidFill>
                  <a:srgbClr val="FFFFFF"/>
                </a:solidFill>
                <a:latin typeface="Verdana" panose="020B0604030504040204" pitchFamily="34" charset="0"/>
              </a:rPr>
            </a:br>
            <a:br>
              <a:rPr lang="en-US" sz="2900" b="0" i="0" u="none" strike="noStrike" baseline="0" dirty="0">
                <a:solidFill>
                  <a:srgbClr val="FFFFFF"/>
                </a:solidFill>
                <a:latin typeface="Verdana" panose="020B0604030504040204" pitchFamily="34" charset="0"/>
              </a:rPr>
            </a:br>
            <a:endParaRPr lang="en-US" sz="2900" dirty="0">
              <a:solidFill>
                <a:srgbClr val="FFFFFF"/>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r>
              <a:rPr lang="en-US" sz="2400" b="0" i="0" u="none" strike="noStrike" baseline="0" dirty="0">
                <a:solidFill>
                  <a:srgbClr val="FFFFFF"/>
                </a:solidFill>
                <a:latin typeface="Verdana" panose="020B0604030504040204" pitchFamily="34" charset="0"/>
              </a:rPr>
              <a:t>Isaiah 9:6</a:t>
            </a:r>
            <a:endParaRPr lang="en-US" dirty="0">
              <a:solidFill>
                <a:srgbClr val="FFFFFF"/>
              </a:solidFill>
            </a:endParaRPr>
          </a:p>
        </p:txBody>
      </p:sp>
    </p:spTree>
    <p:extLst>
      <p:ext uri="{BB962C8B-B14F-4D97-AF65-F5344CB8AC3E}">
        <p14:creationId xmlns:p14="http://schemas.microsoft.com/office/powerpoint/2010/main" val="315989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6" name="Rectangle 1055">
            <a:extLst>
              <a:ext uri="{FF2B5EF4-FFF2-40B4-BE49-F238E27FC236}">
                <a16:creationId xmlns:a16="http://schemas.microsoft.com/office/drawing/2014/main" id="{6CCA5F87-1D1E-45CB-8D83-FC7EEFAD99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722" t="9091" r="3459" b="-1"/>
          <a:stretch/>
        </p:blipFill>
        <p:spPr bwMode="auto">
          <a:xfrm>
            <a:off x="20" y="10"/>
            <a:ext cx="8668492" cy="6857990"/>
          </a:xfrm>
          <a:prstGeom prst="rect">
            <a:avLst/>
          </a:prstGeom>
          <a:noFill/>
          <a:extLst>
            <a:ext uri="{909E8E84-426E-40DD-AFC4-6F175D3DCCD1}">
              <a14:hiddenFill xmlns:a14="http://schemas.microsoft.com/office/drawing/2010/main">
                <a:solidFill>
                  <a:srgbClr val="FFFFFF"/>
                </a:solidFill>
              </a14:hiddenFill>
            </a:ext>
          </a:extLst>
        </p:spPr>
      </p:pic>
      <p:sp>
        <p:nvSpPr>
          <p:cNvPr id="1058" name="Rectangle 1057">
            <a:extLst>
              <a:ext uri="{FF2B5EF4-FFF2-40B4-BE49-F238E27FC236}">
                <a16:creationId xmlns:a16="http://schemas.microsoft.com/office/drawing/2014/main" id="{7CCFC2C6-6238-4A2F-93DE-2ADF74AF63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711652" y="0"/>
            <a:ext cx="8480347"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7848600" y="1122363"/>
            <a:ext cx="4023360" cy="4958700"/>
          </a:xfrm>
        </p:spPr>
        <p:txBody>
          <a:bodyPr anchor="b">
            <a:normAutofit fontScale="90000"/>
          </a:bodyPr>
          <a:lstStyle/>
          <a:p>
            <a:pPr marR="0" algn="l" rtl="0"/>
            <a:r>
              <a:rPr lang="en-US" sz="3100" dirty="0"/>
              <a:t>Malachi 4:5 - 6 </a:t>
            </a:r>
            <a:r>
              <a:rPr lang="en-US" sz="2700" b="0" i="0" u="none" strike="noStrike" baseline="0" dirty="0">
                <a:latin typeface="Verdana" panose="020B0604030504040204" pitchFamily="34" charset="0"/>
              </a:rPr>
              <a:t>"Behold, I will send you Elijah the prophet before the great and awesome day of the LORD comes.</a:t>
            </a:r>
            <a:br>
              <a:rPr lang="en-US" sz="2700" b="0" i="0" u="none" strike="noStrike" baseline="0" dirty="0">
                <a:latin typeface="Verdana" panose="020B0604030504040204" pitchFamily="34" charset="0"/>
              </a:rPr>
            </a:br>
            <a:r>
              <a:rPr lang="en-US" sz="2700" b="0" i="0" u="none" strike="noStrike" baseline="0" dirty="0">
                <a:latin typeface="Verdana" panose="020B0604030504040204" pitchFamily="34" charset="0"/>
              </a:rPr>
              <a:t>6  And he will turn the hearts of </a:t>
            </a:r>
            <a:r>
              <a:rPr lang="en-US" sz="2700" b="1" i="0" u="none" strike="noStrike" baseline="0" dirty="0">
                <a:latin typeface="Verdana" panose="020B0604030504040204" pitchFamily="34" charset="0"/>
              </a:rPr>
              <a:t>fathers to their children</a:t>
            </a:r>
            <a:r>
              <a:rPr lang="en-US" sz="2700" b="0" i="0" u="none" strike="noStrike" baseline="0" dirty="0">
                <a:latin typeface="Verdana" panose="020B0604030504040204" pitchFamily="34" charset="0"/>
              </a:rPr>
              <a:t> and the hearts of </a:t>
            </a:r>
            <a:r>
              <a:rPr lang="en-US" sz="2700" b="1" i="0" u="none" strike="noStrike" baseline="0" dirty="0">
                <a:latin typeface="Verdana" panose="020B0604030504040204" pitchFamily="34" charset="0"/>
              </a:rPr>
              <a:t>children to their fathers</a:t>
            </a:r>
            <a:r>
              <a:rPr lang="en-US" sz="2700" b="0" i="0" u="none" strike="noStrike" baseline="0" dirty="0">
                <a:latin typeface="Verdana" panose="020B0604030504040204" pitchFamily="34" charset="0"/>
              </a:rPr>
              <a:t>, lest I come and strike the land with a decree of utter destruction."</a:t>
            </a:r>
            <a:br>
              <a:rPr lang="en-US" sz="1800" b="0" i="0" u="none" strike="noStrike" baseline="0" dirty="0">
                <a:solidFill>
                  <a:srgbClr val="208080"/>
                </a:solidFill>
                <a:latin typeface="Verdana" panose="020B0604030504040204" pitchFamily="34" charset="0"/>
              </a:rPr>
            </a:br>
            <a:endParaRPr lang="en-US" sz="4800" dirty="0"/>
          </a:p>
        </p:txBody>
      </p:sp>
      <p:sp>
        <p:nvSpPr>
          <p:cNvPr id="1060" name="Rectangle 1059">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130540"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062" name="Rectangle 1061">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851648"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670909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1051" name="Rectangle 1050">
            <a:extLst>
              <a:ext uri="{FF2B5EF4-FFF2-40B4-BE49-F238E27FC236}">
                <a16:creationId xmlns:a16="http://schemas.microsoft.com/office/drawing/2014/main" id="{71B2258F-86CA-4D4D-8270-BC05FCDE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alphaModFix amt="50000"/>
            <a:extLst>
              <a:ext uri="{28A0092B-C50C-407E-A947-70E740481C1C}">
                <a14:useLocalDpi xmlns:a14="http://schemas.microsoft.com/office/drawing/2010/main" val="0"/>
              </a:ext>
            </a:extLst>
          </a:blip>
          <a:srcRect t="10000"/>
          <a:stretch/>
        </p:blipFill>
        <p:spPr bwMode="auto">
          <a:xfrm>
            <a:off x="20" y="10"/>
            <a:ext cx="12191981" cy="685799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1524000" y="1122362"/>
            <a:ext cx="9144000" cy="2900518"/>
          </a:xfrm>
        </p:spPr>
        <p:txBody>
          <a:bodyPr>
            <a:normAutofit/>
          </a:bodyPr>
          <a:lstStyle/>
          <a:p>
            <a:endParaRPr lang="en-US">
              <a:solidFill>
                <a:srgbClr val="FFFFFF"/>
              </a:solidFill>
            </a:endParaRP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1524000" y="4159404"/>
            <a:ext cx="9144000" cy="1098395"/>
          </a:xfrm>
        </p:spPr>
        <p:txBody>
          <a:bodyPr>
            <a:normAutofit/>
          </a:bodyPr>
          <a:lstStyle/>
          <a:p>
            <a:endParaRPr lang="en-US">
              <a:solidFill>
                <a:srgbClr val="FFFFFF"/>
              </a:solidFill>
            </a:endParaRPr>
          </a:p>
        </p:txBody>
      </p:sp>
    </p:spTree>
    <p:extLst>
      <p:ext uri="{BB962C8B-B14F-4D97-AF65-F5344CB8AC3E}">
        <p14:creationId xmlns:p14="http://schemas.microsoft.com/office/powerpoint/2010/main" val="336705595"/>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10" name="Content Placeholder 9" descr="A group of people around a fire&#10;&#10;Description automatically generated">
            <a:extLst>
              <a:ext uri="{FF2B5EF4-FFF2-40B4-BE49-F238E27FC236}">
                <a16:creationId xmlns:a16="http://schemas.microsoft.com/office/drawing/2014/main" id="{B785856E-2656-F14A-331A-15C6D9142385}"/>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16132" b="8882"/>
          <a:stretch/>
        </p:blipFill>
        <p:spPr>
          <a:xfrm>
            <a:off x="20" y="1282"/>
            <a:ext cx="12191980" cy="6856718"/>
          </a:xfrm>
          <a:prstGeom prst="rect">
            <a:avLst/>
          </a:prstGeom>
        </p:spPr>
      </p:pic>
    </p:spTree>
    <p:extLst>
      <p:ext uri="{BB962C8B-B14F-4D97-AF65-F5344CB8AC3E}">
        <p14:creationId xmlns:p14="http://schemas.microsoft.com/office/powerpoint/2010/main" val="18563755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7" name="Rectangle 1066">
            <a:extLst>
              <a:ext uri="{FF2B5EF4-FFF2-40B4-BE49-F238E27FC236}">
                <a16:creationId xmlns:a16="http://schemas.microsoft.com/office/drawing/2014/main" id="{51F77B6A-7F53-4B28-B73D-C8CC899AB2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6726578" y="685680"/>
            <a:ext cx="4203323" cy="3596201"/>
          </a:xfrm>
        </p:spPr>
        <p:txBody>
          <a:bodyPr>
            <a:normAutofit/>
          </a:bodyPr>
          <a:lstStyle/>
          <a:p>
            <a:pPr algn="r"/>
            <a:r>
              <a:rPr lang="en-US" sz="5400" dirty="0">
                <a:solidFill>
                  <a:schemeClr val="bg1"/>
                </a:solidFill>
              </a:rPr>
              <a:t>Mary</a:t>
            </a:r>
            <a:br>
              <a:rPr lang="en-US" sz="5400" dirty="0">
                <a:solidFill>
                  <a:schemeClr val="bg1"/>
                </a:solidFill>
              </a:rPr>
            </a:br>
            <a:r>
              <a:rPr lang="en-US" sz="5400" dirty="0">
                <a:solidFill>
                  <a:schemeClr val="bg1"/>
                </a:solidFill>
              </a:rPr>
              <a:t>Did </a:t>
            </a:r>
            <a:br>
              <a:rPr lang="en-US" sz="5400" dirty="0">
                <a:solidFill>
                  <a:schemeClr val="bg1"/>
                </a:solidFill>
              </a:rPr>
            </a:br>
            <a:r>
              <a:rPr lang="en-US" sz="5400" dirty="0">
                <a:solidFill>
                  <a:schemeClr val="bg1"/>
                </a:solidFill>
              </a:rPr>
              <a:t>You </a:t>
            </a:r>
            <a:br>
              <a:rPr lang="en-US" sz="5400" dirty="0">
                <a:solidFill>
                  <a:schemeClr val="bg1"/>
                </a:solidFill>
              </a:rPr>
            </a:br>
            <a:r>
              <a:rPr lang="en-US" sz="5400" dirty="0">
                <a:solidFill>
                  <a:schemeClr val="bg1"/>
                </a:solidFill>
              </a:rPr>
              <a:t>Know?</a:t>
            </a:r>
          </a:p>
        </p:txBody>
      </p:sp>
      <p:sp>
        <p:nvSpPr>
          <p:cNvPr id="3" name="Subtitle 2">
            <a:extLst>
              <a:ext uri="{FF2B5EF4-FFF2-40B4-BE49-F238E27FC236}">
                <a16:creationId xmlns:a16="http://schemas.microsoft.com/office/drawing/2014/main" id="{A652FC8A-B705-C39C-D7DE-F3BFDFB9A89A}"/>
              </a:ext>
            </a:extLst>
          </p:cNvPr>
          <p:cNvSpPr>
            <a:spLocks noGrp="1"/>
          </p:cNvSpPr>
          <p:nvPr>
            <p:ph type="subTitle" idx="1"/>
          </p:nvPr>
        </p:nvSpPr>
        <p:spPr>
          <a:xfrm>
            <a:off x="6726578" y="4373955"/>
            <a:ext cx="4203323" cy="1143291"/>
          </a:xfrm>
        </p:spPr>
        <p:txBody>
          <a:bodyPr>
            <a:normAutofit/>
          </a:bodyPr>
          <a:lstStyle/>
          <a:p>
            <a:pPr algn="r"/>
            <a:endParaRPr lang="en-US" sz="2000">
              <a:solidFill>
                <a:schemeClr val="bg1"/>
              </a:solidFill>
            </a:endParaRPr>
          </a:p>
        </p:txBody>
      </p:sp>
      <p:grpSp>
        <p:nvGrpSpPr>
          <p:cNvPr id="1069" name="Group 1068">
            <a:extLst>
              <a:ext uri="{FF2B5EF4-FFF2-40B4-BE49-F238E27FC236}">
                <a16:creationId xmlns:a16="http://schemas.microsoft.com/office/drawing/2014/main" id="{2515629F-0D83-4A44-A125-CD50FC660AB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508013" y="1361348"/>
            <a:ext cx="4833902" cy="4258176"/>
            <a:chOff x="1674895" y="1345036"/>
            <a:chExt cx="5428610" cy="4210939"/>
          </a:xfrm>
        </p:grpSpPr>
        <p:sp>
          <p:nvSpPr>
            <p:cNvPr id="1070" name="Rectangle 1069">
              <a:extLst>
                <a:ext uri="{FF2B5EF4-FFF2-40B4-BE49-F238E27FC236}">
                  <a16:creationId xmlns:a16="http://schemas.microsoft.com/office/drawing/2014/main" id="{81A5080B-EAC4-4530-815C-DE8DACA09D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1" name="Rectangle 1070">
              <a:extLst>
                <a:ext uri="{FF2B5EF4-FFF2-40B4-BE49-F238E27FC236}">
                  <a16:creationId xmlns:a16="http://schemas.microsoft.com/office/drawing/2014/main" id="{14667345-04B5-4757-9CE0-969DC1DE5E2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74895" y="1345036"/>
              <a:ext cx="5428610" cy="4210939"/>
            </a:xfrm>
            <a:prstGeom prst="rect">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73" name="Freeform: Shape 1072">
            <a:extLst>
              <a:ext uri="{FF2B5EF4-FFF2-40B4-BE49-F238E27FC236}">
                <a16:creationId xmlns:a16="http://schemas.microsoft.com/office/drawing/2014/main" id="{F6E412EF-CF39-4C25-85B0-DB30B1B0A8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580033"/>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7963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283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7963"/>
                </a:lnTo>
                <a:lnTo>
                  <a:pt x="1613277" y="39017"/>
                </a:lnTo>
                <a:lnTo>
                  <a:pt x="1374516" y="277779"/>
                </a:lnTo>
                <a:lnTo>
                  <a:pt x="1135754" y="39017"/>
                </a:lnTo>
                <a:lnTo>
                  <a:pt x="896745" y="277779"/>
                </a:lnTo>
                <a:lnTo>
                  <a:pt x="657984" y="39017"/>
                </a:lnTo>
                <a:lnTo>
                  <a:pt x="419222" y="277779"/>
                </a:lnTo>
                <a:lnTo>
                  <a:pt x="180458" y="39017"/>
                </a:lnTo>
                <a:lnTo>
                  <a:pt x="0" y="219283"/>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075" name="Freeform: Shape 1074">
            <a:extLst>
              <a:ext uri="{FF2B5EF4-FFF2-40B4-BE49-F238E27FC236}">
                <a16:creationId xmlns:a16="http://schemas.microsoft.com/office/drawing/2014/main" id="{E8DA6235-17F2-4C9E-88C6-C5D38D8D3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768"/>
            <a:ext cx="1861854" cy="277779"/>
          </a:xfrm>
          <a:custGeom>
            <a:avLst/>
            <a:gdLst>
              <a:gd name="connsiteX0" fmla="*/ 180458 w 1861854"/>
              <a:gd name="connsiteY0" fmla="*/ 0 h 277779"/>
              <a:gd name="connsiteX1" fmla="*/ 419222 w 1861854"/>
              <a:gd name="connsiteY1" fmla="*/ 238761 h 277779"/>
              <a:gd name="connsiteX2" fmla="*/ 657984 w 1861854"/>
              <a:gd name="connsiteY2" fmla="*/ 0 h 277779"/>
              <a:gd name="connsiteX3" fmla="*/ 896745 w 1861854"/>
              <a:gd name="connsiteY3" fmla="*/ 238761 h 277779"/>
              <a:gd name="connsiteX4" fmla="*/ 1135754 w 1861854"/>
              <a:gd name="connsiteY4" fmla="*/ 0 h 277779"/>
              <a:gd name="connsiteX5" fmla="*/ 1374516 w 1861854"/>
              <a:gd name="connsiteY5" fmla="*/ 238761 h 277779"/>
              <a:gd name="connsiteX6" fmla="*/ 1613277 w 1861854"/>
              <a:gd name="connsiteY6" fmla="*/ 0 h 277779"/>
              <a:gd name="connsiteX7" fmla="*/ 1861854 w 1861854"/>
              <a:gd name="connsiteY7" fmla="*/ 248577 h 277779"/>
              <a:gd name="connsiteX8" fmla="*/ 1842470 w 1861854"/>
              <a:gd name="connsiteY8" fmla="*/ 268208 h 277779"/>
              <a:gd name="connsiteX9" fmla="*/ 1613277 w 1861854"/>
              <a:gd name="connsiteY9" fmla="*/ 39017 h 277779"/>
              <a:gd name="connsiteX10" fmla="*/ 1374516 w 1861854"/>
              <a:gd name="connsiteY10" fmla="*/ 277779 h 277779"/>
              <a:gd name="connsiteX11" fmla="*/ 1135754 w 1861854"/>
              <a:gd name="connsiteY11" fmla="*/ 39017 h 277779"/>
              <a:gd name="connsiteX12" fmla="*/ 896745 w 1861854"/>
              <a:gd name="connsiteY12" fmla="*/ 277779 h 277779"/>
              <a:gd name="connsiteX13" fmla="*/ 657984 w 1861854"/>
              <a:gd name="connsiteY13" fmla="*/ 39017 h 277779"/>
              <a:gd name="connsiteX14" fmla="*/ 419222 w 1861854"/>
              <a:gd name="connsiteY14" fmla="*/ 277779 h 277779"/>
              <a:gd name="connsiteX15" fmla="*/ 180458 w 1861854"/>
              <a:gd name="connsiteY15" fmla="*/ 39017 h 277779"/>
              <a:gd name="connsiteX16" fmla="*/ 0 w 1861854"/>
              <a:gd name="connsiteY16" fmla="*/ 219475 h 277779"/>
              <a:gd name="connsiteX17" fmla="*/ 0 w 1861854"/>
              <a:gd name="connsiteY17" fmla="*/ 180458 h 2777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861854" h="277779">
                <a:moveTo>
                  <a:pt x="180458" y="0"/>
                </a:moveTo>
                <a:lnTo>
                  <a:pt x="419222" y="238761"/>
                </a:lnTo>
                <a:lnTo>
                  <a:pt x="657984" y="0"/>
                </a:lnTo>
                <a:lnTo>
                  <a:pt x="896745" y="238761"/>
                </a:lnTo>
                <a:lnTo>
                  <a:pt x="1135754" y="0"/>
                </a:lnTo>
                <a:lnTo>
                  <a:pt x="1374516" y="238761"/>
                </a:lnTo>
                <a:lnTo>
                  <a:pt x="1613277" y="0"/>
                </a:lnTo>
                <a:lnTo>
                  <a:pt x="1861854" y="248577"/>
                </a:lnTo>
                <a:lnTo>
                  <a:pt x="1842470" y="268208"/>
                </a:lnTo>
                <a:lnTo>
                  <a:pt x="1613277" y="39017"/>
                </a:lnTo>
                <a:lnTo>
                  <a:pt x="1374516" y="277779"/>
                </a:lnTo>
                <a:lnTo>
                  <a:pt x="1135754" y="39017"/>
                </a:lnTo>
                <a:lnTo>
                  <a:pt x="896745" y="277779"/>
                </a:lnTo>
                <a:lnTo>
                  <a:pt x="657984" y="39017"/>
                </a:lnTo>
                <a:lnTo>
                  <a:pt x="419222" y="277779"/>
                </a:lnTo>
                <a:lnTo>
                  <a:pt x="180458" y="39017"/>
                </a:lnTo>
                <a:lnTo>
                  <a:pt x="0" y="219475"/>
                </a:lnTo>
                <a:lnTo>
                  <a:pt x="0" y="180458"/>
                </a:lnTo>
                <a:close/>
              </a:path>
            </a:pathLst>
          </a:custGeom>
          <a:solidFill>
            <a:schemeClr val="bg1"/>
          </a:solidFill>
          <a:ln w="9525" cap="flat">
            <a:noFill/>
            <a:prstDash val="solid"/>
            <a:miter/>
          </a:ln>
        </p:spPr>
        <p:txBody>
          <a:bodyPr wrap="square" rtlCol="0" anchor="ctr">
            <a:noAutofit/>
          </a:bodyPr>
          <a:lstStyle/>
          <a:p>
            <a:endParaRPr lang="en-US"/>
          </a:p>
        </p:txBody>
      </p:sp>
      <p:sp>
        <p:nvSpPr>
          <p:cNvPr id="1077" name="Rectangle 1076">
            <a:extLst>
              <a:ext uri="{FF2B5EF4-FFF2-40B4-BE49-F238E27FC236}">
                <a16:creationId xmlns:a16="http://schemas.microsoft.com/office/drawing/2014/main" id="{B55DEF71-1741-4489-8E77-46FC5BAA66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solidFill>
            <a:schemeClr val="tx1"/>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9" name="Rectangle 1078">
            <a:extLst>
              <a:ext uri="{FF2B5EF4-FFF2-40B4-BE49-F238E27FC236}">
                <a16:creationId xmlns:a16="http://schemas.microsoft.com/office/drawing/2014/main" id="{82347B6D-A7CC-48EB-861F-917D0D61E3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69494" y="1220741"/>
            <a:ext cx="4833901" cy="4258176"/>
          </a:xfrm>
          <a:prstGeom prst="rect">
            <a:avLst/>
          </a:prstGeom>
          <a:no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1" name="Oval 1080">
            <a:extLst>
              <a:ext uri="{FF2B5EF4-FFF2-40B4-BE49-F238E27FC236}">
                <a16:creationId xmlns:a16="http://schemas.microsoft.com/office/drawing/2014/main" id="{A7A0A46D-CC9B-4E32-870A-7BC2DF9401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rgbClr val="FFFFFF"/>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083" name="Oval 1082">
            <a:extLst>
              <a:ext uri="{FF2B5EF4-FFF2-40B4-BE49-F238E27FC236}">
                <a16:creationId xmlns:a16="http://schemas.microsoft.com/office/drawing/2014/main" id="{9178722E-1BD0-427E-BAAE-4F206DAB58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77284" y="4357092"/>
            <a:ext cx="319941" cy="319941"/>
          </a:xfrm>
          <a:prstGeom prst="ellipse">
            <a:avLst/>
          </a:prstGeom>
          <a:solidFill>
            <a:schemeClr val="accent6">
              <a:alpha val="30000"/>
            </a:scheme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4722" t="9091" r="3459" b="-1"/>
          <a:stretch/>
        </p:blipFill>
        <p:spPr bwMode="auto">
          <a:xfrm>
            <a:off x="1700022" y="1699181"/>
            <a:ext cx="4172845" cy="3301296"/>
          </a:xfrm>
          <a:prstGeom prst="rect">
            <a:avLst/>
          </a:prstGeom>
          <a:noFill/>
          <a:ln w="28575">
            <a:noFill/>
          </a:ln>
          <a:extLst>
            <a:ext uri="{909E8E84-426E-40DD-AFC4-6F175D3DCCD1}">
              <a14:hiddenFill xmlns:a14="http://schemas.microsoft.com/office/drawing/2010/main">
                <a:solidFill>
                  <a:srgbClr val="FFFFFF"/>
                </a:solidFill>
              </a14:hiddenFill>
            </a:ext>
          </a:extLst>
        </p:spPr>
      </p:pic>
      <p:sp>
        <p:nvSpPr>
          <p:cNvPr id="1085" name="Graphic 212">
            <a:extLst>
              <a:ext uri="{FF2B5EF4-FFF2-40B4-BE49-F238E27FC236}">
                <a16:creationId xmlns:a16="http://schemas.microsoft.com/office/drawing/2014/main" id="{A753B935-E3DD-466D-BFAC-68E0BE02D0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BE8546"/>
          </a:solidFill>
          <a:ln w="28575">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sp>
        <p:nvSpPr>
          <p:cNvPr id="1087" name="Graphic 212">
            <a:extLst>
              <a:ext uri="{FF2B5EF4-FFF2-40B4-BE49-F238E27FC236}">
                <a16:creationId xmlns:a16="http://schemas.microsoft.com/office/drawing/2014/main" id="{FB034F26-4148-4B59-B493-14D7A9A8B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11971" y="858936"/>
            <a:ext cx="693403" cy="693403"/>
          </a:xfrm>
          <a:custGeom>
            <a:avLst/>
            <a:gdLst>
              <a:gd name="connsiteX0" fmla="*/ 403574 w 807148"/>
              <a:gd name="connsiteY0" fmla="*/ 0 h 807148"/>
              <a:gd name="connsiteX1" fmla="*/ 0 w 807148"/>
              <a:gd name="connsiteY1" fmla="*/ 403574 h 807148"/>
              <a:gd name="connsiteX2" fmla="*/ 403574 w 807148"/>
              <a:gd name="connsiteY2" fmla="*/ 807149 h 807148"/>
              <a:gd name="connsiteX3" fmla="*/ 807149 w 807148"/>
              <a:gd name="connsiteY3" fmla="*/ 403574 h 807148"/>
              <a:gd name="connsiteX4" fmla="*/ 403574 w 807148"/>
              <a:gd name="connsiteY4" fmla="*/ 0 h 807148"/>
              <a:gd name="connsiteX5" fmla="*/ 403574 w 807148"/>
              <a:gd name="connsiteY5" fmla="*/ 667988 h 807148"/>
              <a:gd name="connsiteX6" fmla="*/ 139160 w 807148"/>
              <a:gd name="connsiteY6" fmla="*/ 403574 h 807148"/>
              <a:gd name="connsiteX7" fmla="*/ 403574 w 807148"/>
              <a:gd name="connsiteY7" fmla="*/ 139160 h 807148"/>
              <a:gd name="connsiteX8" fmla="*/ 667988 w 807148"/>
              <a:gd name="connsiteY8" fmla="*/ 403574 h 807148"/>
              <a:gd name="connsiteX9" fmla="*/ 403574 w 807148"/>
              <a:gd name="connsiteY9" fmla="*/ 667988 h 8071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7148" h="807148">
                <a:moveTo>
                  <a:pt x="403574" y="0"/>
                </a:moveTo>
                <a:cubicBezTo>
                  <a:pt x="180689" y="0"/>
                  <a:pt x="0" y="180689"/>
                  <a:pt x="0" y="403574"/>
                </a:cubicBezTo>
                <a:cubicBezTo>
                  <a:pt x="0" y="626459"/>
                  <a:pt x="180689" y="807149"/>
                  <a:pt x="403574" y="807149"/>
                </a:cubicBezTo>
                <a:cubicBezTo>
                  <a:pt x="626459" y="807149"/>
                  <a:pt x="807149" y="626459"/>
                  <a:pt x="807149" y="403574"/>
                </a:cubicBezTo>
                <a:cubicBezTo>
                  <a:pt x="807149" y="180689"/>
                  <a:pt x="626459" y="0"/>
                  <a:pt x="403574" y="0"/>
                </a:cubicBezTo>
                <a:close/>
                <a:moveTo>
                  <a:pt x="403574" y="667988"/>
                </a:moveTo>
                <a:cubicBezTo>
                  <a:pt x="257556" y="667988"/>
                  <a:pt x="139160" y="549593"/>
                  <a:pt x="139160" y="403574"/>
                </a:cubicBezTo>
                <a:cubicBezTo>
                  <a:pt x="139160" y="257556"/>
                  <a:pt x="257556" y="139160"/>
                  <a:pt x="403574" y="139160"/>
                </a:cubicBezTo>
                <a:cubicBezTo>
                  <a:pt x="549593" y="139160"/>
                  <a:pt x="667988" y="257556"/>
                  <a:pt x="667988" y="403574"/>
                </a:cubicBezTo>
                <a:cubicBezTo>
                  <a:pt x="667988" y="549593"/>
                  <a:pt x="549593" y="667988"/>
                  <a:pt x="403574" y="667988"/>
                </a:cubicBezTo>
                <a:close/>
              </a:path>
            </a:pathLst>
          </a:custGeom>
          <a:solidFill>
            <a:srgbClr val="BE8546">
              <a:alpha val="30000"/>
            </a:srgbClr>
          </a:solidFill>
          <a:ln w="28575">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lt1"/>
              </a:solidFill>
            </a:endParaRPr>
          </a:p>
        </p:txBody>
      </p:sp>
      <p:grpSp>
        <p:nvGrpSpPr>
          <p:cNvPr id="1089" name="Graphic 185">
            <a:extLst>
              <a:ext uri="{FF2B5EF4-FFF2-40B4-BE49-F238E27FC236}">
                <a16:creationId xmlns:a16="http://schemas.microsoft.com/office/drawing/2014/main" id="{5E6BB5FD-DB7B-4BE3-BA45-1EF042115ED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28634" y="5987064"/>
            <a:ext cx="1054466" cy="469689"/>
            <a:chOff x="9841624" y="4115729"/>
            <a:chExt cx="602169" cy="268223"/>
          </a:xfrm>
          <a:solidFill>
            <a:schemeClr val="bg1"/>
          </a:solidFill>
        </p:grpSpPr>
        <p:sp>
          <p:nvSpPr>
            <p:cNvPr id="1090" name="Freeform: Shape 1089">
              <a:extLst>
                <a:ext uri="{FF2B5EF4-FFF2-40B4-BE49-F238E27FC236}">
                  <a16:creationId xmlns:a16="http://schemas.microsoft.com/office/drawing/2014/main" id="{9929FF76-4B3A-4294-BE6E-B507B22D1B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841624"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91" name="Freeform: Shape 1090">
              <a:extLst>
                <a:ext uri="{FF2B5EF4-FFF2-40B4-BE49-F238E27FC236}">
                  <a16:creationId xmlns:a16="http://schemas.microsoft.com/office/drawing/2014/main" id="{253C18A4-10CC-4E91-A8A2-D5368972A13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941445" y="4115729"/>
              <a:ext cx="202882" cy="268223"/>
            </a:xfrm>
            <a:custGeom>
              <a:avLst/>
              <a:gdLst>
                <a:gd name="connsiteX0" fmla="*/ 20765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765"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92" name="Freeform: Shape 1091">
              <a:extLst>
                <a:ext uri="{FF2B5EF4-FFF2-40B4-BE49-F238E27FC236}">
                  <a16:creationId xmlns:a16="http://schemas.microsoft.com/office/drawing/2014/main" id="{6356AC2F-73E0-44FD-B346-A209D274D3E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41267"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93" name="Freeform: Shape 1092">
              <a:extLst>
                <a:ext uri="{FF2B5EF4-FFF2-40B4-BE49-F238E27FC236}">
                  <a16:creationId xmlns:a16="http://schemas.microsoft.com/office/drawing/2014/main" id="{95A85581-9712-414C-82D4-2FE96ACB2A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141090"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sp>
          <p:nvSpPr>
            <p:cNvPr id="1094" name="Freeform: Shape 1093">
              <a:extLst>
                <a:ext uri="{FF2B5EF4-FFF2-40B4-BE49-F238E27FC236}">
                  <a16:creationId xmlns:a16="http://schemas.microsoft.com/office/drawing/2014/main" id="{1B0828F2-35E7-4424-8082-6C258B676EF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240911" y="4115729"/>
              <a:ext cx="202882" cy="268223"/>
            </a:xfrm>
            <a:custGeom>
              <a:avLst/>
              <a:gdLst>
                <a:gd name="connsiteX0" fmla="*/ 20669 w 202882"/>
                <a:gd name="connsiteY0" fmla="*/ 268224 h 268223"/>
                <a:gd name="connsiteX1" fmla="*/ 0 w 202882"/>
                <a:gd name="connsiteY1" fmla="*/ 268224 h 268223"/>
                <a:gd name="connsiteX2" fmla="*/ 182118 w 202882"/>
                <a:gd name="connsiteY2" fmla="*/ 0 h 268223"/>
                <a:gd name="connsiteX3" fmla="*/ 202883 w 202882"/>
                <a:gd name="connsiteY3" fmla="*/ 0 h 268223"/>
              </a:gdLst>
              <a:ahLst/>
              <a:cxnLst>
                <a:cxn ang="0">
                  <a:pos x="connsiteX0" y="connsiteY0"/>
                </a:cxn>
                <a:cxn ang="0">
                  <a:pos x="connsiteX1" y="connsiteY1"/>
                </a:cxn>
                <a:cxn ang="0">
                  <a:pos x="connsiteX2" y="connsiteY2"/>
                </a:cxn>
                <a:cxn ang="0">
                  <a:pos x="connsiteX3" y="connsiteY3"/>
                </a:cxn>
              </a:cxnLst>
              <a:rect l="l" t="t" r="r" b="b"/>
              <a:pathLst>
                <a:path w="202882" h="268223">
                  <a:moveTo>
                    <a:pt x="20669" y="268224"/>
                  </a:moveTo>
                  <a:lnTo>
                    <a:pt x="0" y="268224"/>
                  </a:lnTo>
                  <a:lnTo>
                    <a:pt x="182118" y="0"/>
                  </a:lnTo>
                  <a:lnTo>
                    <a:pt x="202883" y="0"/>
                  </a:lnTo>
                  <a:close/>
                </a:path>
              </a:pathLst>
            </a:custGeom>
            <a:grpFill/>
            <a:ln w="9525" cap="flat">
              <a:noFill/>
              <a:prstDash val="solid"/>
              <a:miter/>
            </a:ln>
          </p:spPr>
          <p:txBody>
            <a:bodyPr rtlCol="0" anchor="ctr"/>
            <a:lstStyle/>
            <a:p>
              <a:endParaRPr lang="en-US"/>
            </a:p>
          </p:txBody>
        </p:sp>
      </p:grpSp>
    </p:spTree>
    <p:extLst>
      <p:ext uri="{BB962C8B-B14F-4D97-AF65-F5344CB8AC3E}">
        <p14:creationId xmlns:p14="http://schemas.microsoft.com/office/powerpoint/2010/main" val="27805431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04" name="Rectangle 1103">
            <a:extLst>
              <a:ext uri="{FF2B5EF4-FFF2-40B4-BE49-F238E27FC236}">
                <a16:creationId xmlns:a16="http://schemas.microsoft.com/office/drawing/2014/main" id="{D47766EE-4192-4B2D-A5A0-F60F9A5F74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What I Know for Sure">
            <a:extLst>
              <a:ext uri="{FF2B5EF4-FFF2-40B4-BE49-F238E27FC236}">
                <a16:creationId xmlns:a16="http://schemas.microsoft.com/office/drawing/2014/main" id="{6BACB2F1-3D33-39E3-CC22-D4D6AA80CE5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9545" b="455"/>
          <a:stretch/>
        </p:blipFill>
        <p:spPr bwMode="auto">
          <a:xfrm>
            <a:off x="20" y="1"/>
            <a:ext cx="12191980" cy="6857999"/>
          </a:xfrm>
          <a:prstGeom prst="rect">
            <a:avLst/>
          </a:prstGeom>
          <a:noFill/>
          <a:extLst>
            <a:ext uri="{909E8E84-426E-40DD-AFC4-6F175D3DCCD1}">
              <a14:hiddenFill xmlns:a14="http://schemas.microsoft.com/office/drawing/2010/main">
                <a:solidFill>
                  <a:srgbClr val="FFFFFF"/>
                </a:solidFill>
              </a14:hiddenFill>
            </a:ext>
          </a:extLst>
        </p:spPr>
      </p:pic>
      <p:sp>
        <p:nvSpPr>
          <p:cNvPr id="1106" name="Graphic 1">
            <a:extLst>
              <a:ext uri="{FF2B5EF4-FFF2-40B4-BE49-F238E27FC236}">
                <a16:creationId xmlns:a16="http://schemas.microsoft.com/office/drawing/2014/main" id="{D6705569-F545-4F47-A260-A9202826EA2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V="1">
            <a:off x="2655438" y="838201"/>
            <a:ext cx="7098161" cy="4549051"/>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2" name="Title 1">
            <a:extLst>
              <a:ext uri="{FF2B5EF4-FFF2-40B4-BE49-F238E27FC236}">
                <a16:creationId xmlns:a16="http://schemas.microsoft.com/office/drawing/2014/main" id="{1BF606B6-5EE3-CA6E-DAE2-7E840CE706EB}"/>
              </a:ext>
            </a:extLst>
          </p:cNvPr>
          <p:cNvSpPr>
            <a:spLocks noGrp="1"/>
          </p:cNvSpPr>
          <p:nvPr>
            <p:ph type="ctrTitle"/>
          </p:nvPr>
        </p:nvSpPr>
        <p:spPr>
          <a:xfrm>
            <a:off x="3325473" y="1924618"/>
            <a:ext cx="5541054" cy="3214051"/>
          </a:xfrm>
        </p:spPr>
        <p:txBody>
          <a:bodyPr>
            <a:normAutofit fontScale="90000"/>
          </a:bodyPr>
          <a:lstStyle/>
          <a:p>
            <a:pPr marR="0" algn="l" rtl="0"/>
            <a:r>
              <a:rPr lang="en-US" sz="2700" b="0" i="0" u="none" strike="noStrike" baseline="0" dirty="0">
                <a:latin typeface="Verdana" panose="020B0604030504040204" pitchFamily="34" charset="0"/>
              </a:rPr>
              <a:t>"Behold, this child is appointed for the fall and rising of many in Israel, and for a sign that is opposed</a:t>
            </a:r>
            <a:r>
              <a:rPr lang="en-US" sz="2700" dirty="0">
                <a:latin typeface="Verdana" panose="020B0604030504040204" pitchFamily="34" charset="0"/>
              </a:rPr>
              <a:t>  </a:t>
            </a:r>
            <a:r>
              <a:rPr lang="en-US" sz="2700" b="0" i="0" u="none" strike="noStrike" baseline="0" dirty="0">
                <a:latin typeface="Verdana" panose="020B0604030504040204" pitchFamily="34" charset="0"/>
              </a:rPr>
              <a:t>35  (and a sword will pierce through your own soul also), so that thoughts from many hearts may be revealed.“ Simeon</a:t>
            </a:r>
            <a:br>
              <a:rPr lang="en-US" sz="2700" b="0" i="0" u="none" strike="noStrike" baseline="0" dirty="0">
                <a:latin typeface="Verdana" panose="020B0604030504040204" pitchFamily="34" charset="0"/>
              </a:rPr>
            </a:br>
            <a:r>
              <a:rPr lang="en-US" sz="2700" b="0" i="0" u="none" strike="noStrike" baseline="0" dirty="0">
                <a:latin typeface="Verdana" panose="020B0604030504040204" pitchFamily="34" charset="0"/>
              </a:rPr>
              <a:t>Luke 2:34 - 35</a:t>
            </a:r>
            <a:br>
              <a:rPr lang="en-US" sz="1800" b="0" i="0" u="none" strike="noStrike" baseline="0" dirty="0">
                <a:solidFill>
                  <a:srgbClr val="208080"/>
                </a:solidFill>
                <a:latin typeface="Verdana" panose="020B0604030504040204" pitchFamily="34" charset="0"/>
              </a:rPr>
            </a:br>
            <a:endParaRPr lang="en-US" sz="4400" dirty="0"/>
          </a:p>
        </p:txBody>
      </p:sp>
    </p:spTree>
    <p:extLst>
      <p:ext uri="{BB962C8B-B14F-4D97-AF65-F5344CB8AC3E}">
        <p14:creationId xmlns:p14="http://schemas.microsoft.com/office/powerpoint/2010/main" val="2792418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920</Words>
  <Application>Microsoft Office PowerPoint</Application>
  <PresentationFormat>Widescreen</PresentationFormat>
  <Paragraphs>40</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Verdana</vt:lpstr>
      <vt:lpstr>Office Theme</vt:lpstr>
      <vt:lpstr>PowerPoint Presentation</vt:lpstr>
      <vt:lpstr>Mary Did You Know?</vt:lpstr>
      <vt:lpstr> “But you, O Bethlehem Ephrathah, who are too little to be among the clans of Judah, from you shall come forth for me one who is to be ruler in Israel, whose coming forth is from of old, from ancient days.” </vt:lpstr>
      <vt:lpstr> “ For to us a child is born, to us a son is given; and the government shall be upon his shoulder, and his name shall be called Wonderful Counselor, Mighty God, Everlasting Father, Prince of Peace.”  </vt:lpstr>
      <vt:lpstr>Malachi 4:5 - 6 "Behold, I will send you Elijah the prophet before the great and awesome day of the LORD comes. 6  And he will turn the hearts of fathers to their children and the hearts of children to their fathers, lest I come and strike the land with a decree of utter destruction." </vt:lpstr>
      <vt:lpstr>PowerPoint Presentation</vt:lpstr>
      <vt:lpstr>PowerPoint Presentation</vt:lpstr>
      <vt:lpstr>Mary Did  You  Know?</vt:lpstr>
      <vt:lpstr>"Behold, this child is appointed for the fall and rising of many in Israel, and for a sign that is opposed  35  (and a sword will pierce through your own soul also), so that thoughts from many hearts may be revealed.“ Simeon Luke 2:34 - 35 </vt:lpstr>
      <vt:lpstr>“And when they had performed everything according to the Law of the Lord, they returned into Galilee, to their own town of Nazareth. 40  And the child grew and became strong, filled with wisdom. And the favor of God was upon him. Luke 2:39 - 40  </vt:lpstr>
      <vt:lpstr>PowerPoint Presentation</vt:lpstr>
      <vt:lpstr>John 6:15 – 21</vt:lpstr>
      <vt:lpstr>PowerPoint Presentation</vt:lpstr>
      <vt:lpstr>Your baby boy would save our sons and daughters.</vt:lpstr>
      <vt:lpstr>The Child that you Delivered will soon Deliver You.</vt:lpstr>
      <vt:lpstr>Did you know that your baby boy would give sight to the blind?</vt:lpstr>
      <vt:lpstr> “And a great windstorm arose, and the waves were breaking into the boat, so that the boat was already filling. But he was in the stern, asleep on the cushion. And they woke him and said to him, "Teacher, do you not care that we are perishing?"   And he awoke and rebuked the wind and said to the sea, "Peace! Be still!" And the wind ceased, and there was a great calm.” Mark 4:37 - 39</vt:lpstr>
      <vt:lpstr>PowerPoint Presentation</vt:lpstr>
      <vt:lpstr>“When you kiss your little baby, You kiss the face of God.”   </vt:lpstr>
      <vt:lpstr>Col. 1:15 – 17 “ He is the image of the invisible God, the firstborn of all creation. 16  For by him all things were created, in heaven and on earth, visible and invisible, whether thrones or dominions or rulers or authorities—all things were created through him and for him. 17  And he is before all things, and in him all things hold together.” </vt:lpstr>
      <vt:lpstr>   Psalm 2:8, 10 – 12  “  Ask of me, and I will make the nations your heritage, and the ends of the earth your possession… Now therefore, O kings, be wise; be warned, O rulers of the earth.  Serve the LORD with fear, and rejoice with trembling.  Give homage (Kiss)  to the Son, lest he be angry, and you perish in the way, for his wrath is quickly kindled. Blessed are all who take refuge in him.”</vt:lpstr>
      <vt:lpstr>   “Did you know that your baby boy Is heaven's perfect Lamb? That sleeping child you're holding is the great, I Am” </vt:lpstr>
      <vt:lpstr>Mary Did You Know?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Yeater</dc:creator>
  <cp:lastModifiedBy>Alan Yeater</cp:lastModifiedBy>
  <cp:revision>2</cp:revision>
  <dcterms:created xsi:type="dcterms:W3CDTF">2023-12-15T23:11:43Z</dcterms:created>
  <dcterms:modified xsi:type="dcterms:W3CDTF">2023-12-17T00:23:20Z</dcterms:modified>
</cp:coreProperties>
</file>